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0" d="100"/>
          <a:sy n="50" d="100"/>
        </p:scale>
        <p:origin x="1267" y="3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5E8D60-C4C2-43C9-AA10-A4FF74F09B24}" type="datetimeFigureOut">
              <a:rPr lang="en-US" smtClean="0"/>
              <a:t>3/8/2020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199D50-5E79-4FFE-B652-C3F439D2D7EC}" type="slidenum">
              <a:rPr lang="en-US" smtClean="0"/>
              <a:t>‹#›</a:t>
            </a:fld>
            <a:endParaRPr lang="en-US"/>
          </a:p>
        </p:txBody>
      </p:sp>
    </p:spTree>
    <p:extLst>
      <p:ext uri="{BB962C8B-B14F-4D97-AF65-F5344CB8AC3E}">
        <p14:creationId xmlns:p14="http://schemas.microsoft.com/office/powerpoint/2010/main" val="2428378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smtClean="0">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smtClean="0">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smtClean="0">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smtClean="0">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484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FCFB9880-B4FE-4D37-9DC2-6E0C9F85DF50}" type="slidenum">
              <a:rPr lang="en-US" smtClean="0"/>
              <a:pPr>
                <a:defRPr/>
              </a:pPr>
              <a:t>37</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495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519B6CC-C0AB-4F0B-BEB1-C61C33D96097}" type="slidenum">
              <a:rPr lang="en-US" smtClean="0"/>
              <a:pPr>
                <a:defRPr/>
              </a:pPr>
              <a:t>39</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smtClean="0">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smtClean="0">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smtClean="0">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484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66FD7489-305C-4083-8F7B-9B075BA6503A}" type="slidenum">
              <a:rPr lang="en-US" smtClean="0"/>
              <a:pPr>
                <a:defRPr/>
              </a:pPr>
              <a:t>44</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smtClean="0">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484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431284B9-0716-4A5A-9B90-7C6E1318DEBD}" type="slidenum">
              <a:rPr lang="en-US" smtClean="0"/>
              <a:pPr>
                <a:defRPr/>
              </a:pPr>
              <a:t>54</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484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6B7B03D5-E30F-4FC7-B3EB-7A10DA34559B}" type="slidenum">
              <a:rPr lang="en-US" smtClean="0"/>
              <a:pPr>
                <a:defRPr/>
              </a:pPr>
              <a:t>59</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484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39E8A10A-AE11-4CC2-AE15-F01FB93D49E9}" type="slidenum">
              <a:rPr lang="en-US" smtClean="0"/>
              <a:pPr>
                <a:defRPr/>
              </a:pPr>
              <a:t>65</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smtClean="0">
              <a:latin typeface="Calibri" pitchFamily="34" charset="0"/>
            </a:endParaRPr>
          </a:p>
        </p:txBody>
      </p:sp>
      <p:sp>
        <p:nvSpPr>
          <p:cNvPr id="11366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5B7BC650-8DD4-49D9-8C89-E5E9AEE9F82F}" type="slidenum">
              <a:rPr lang="en-US" sz="1200"/>
              <a:pPr algn="r" eaLnBrk="1" hangingPunct="1"/>
              <a:t>9</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vi-VN" smtClean="0">
              <a:latin typeface="Calibri" pitchFamily="34" charset="0"/>
            </a:endParaRPr>
          </a:p>
        </p:txBody>
      </p:sp>
      <p:sp>
        <p:nvSpPr>
          <p:cNvPr id="11469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E8321C7A-3D1D-4215-BF45-37C4897FDD8A}" type="slidenum">
              <a:rPr lang="en-US" sz="1200"/>
              <a:pPr algn="r" eaLnBrk="1" hangingPunct="1"/>
              <a:t>10</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vi-VN" smtClean="0">
              <a:latin typeface="Calibri" pitchFamily="34" charset="0"/>
            </a:endParaRPr>
          </a:p>
        </p:txBody>
      </p:sp>
      <p:sp>
        <p:nvSpPr>
          <p:cNvPr id="11571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088A44CD-32BA-4148-835C-F5EB10446FF7}" type="slidenum">
              <a:rPr lang="en-US" sz="1200"/>
              <a:pPr algn="r" eaLnBrk="1" hangingPunct="1"/>
              <a:t>11</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vi-VN" smtClean="0">
              <a:latin typeface="Calibri" pitchFamily="34" charset="0"/>
            </a:endParaRPr>
          </a:p>
        </p:txBody>
      </p:sp>
      <p:sp>
        <p:nvSpPr>
          <p:cNvPr id="116740"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26949B94-DC96-40A0-8C89-1BB3128FF126}" type="slidenum">
              <a:rPr lang="en-US" sz="1200"/>
              <a:pPr algn="r" eaLnBrk="1" hangingPunct="1"/>
              <a:t>12</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smtClean="0">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smtClean="0">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smtClean="0">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4D153E2-D936-4116-9206-BEC77DAA0A69}" type="datetimeFigureOut">
              <a:rPr lang="en-US" smtClean="0"/>
              <a:t>3/8/2020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160662-FE4A-4C8E-A676-EC85506649D2}" type="slidenum">
              <a:rPr lang="en-US" smtClean="0"/>
              <a:t>‹#›</a:t>
            </a:fld>
            <a:endParaRPr lang="en-US"/>
          </a:p>
        </p:txBody>
      </p:sp>
    </p:spTree>
    <p:extLst>
      <p:ext uri="{BB962C8B-B14F-4D97-AF65-F5344CB8AC3E}">
        <p14:creationId xmlns:p14="http://schemas.microsoft.com/office/powerpoint/2010/main" val="391275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D153E2-D936-4116-9206-BEC77DAA0A69}" type="datetimeFigureOut">
              <a:rPr lang="en-US" smtClean="0"/>
              <a:t>3/8/2020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160662-FE4A-4C8E-A676-EC85506649D2}" type="slidenum">
              <a:rPr lang="en-US" smtClean="0"/>
              <a:t>‹#›</a:t>
            </a:fld>
            <a:endParaRPr lang="en-US"/>
          </a:p>
        </p:txBody>
      </p:sp>
    </p:spTree>
    <p:extLst>
      <p:ext uri="{BB962C8B-B14F-4D97-AF65-F5344CB8AC3E}">
        <p14:creationId xmlns:p14="http://schemas.microsoft.com/office/powerpoint/2010/main" val="4240897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D153E2-D936-4116-9206-BEC77DAA0A69}" type="datetimeFigureOut">
              <a:rPr lang="en-US" smtClean="0"/>
              <a:t>3/8/2020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160662-FE4A-4C8E-A676-EC85506649D2}" type="slidenum">
              <a:rPr lang="en-US" smtClean="0"/>
              <a:t>‹#›</a:t>
            </a:fld>
            <a:endParaRPr lang="en-US"/>
          </a:p>
        </p:txBody>
      </p:sp>
    </p:spTree>
    <p:extLst>
      <p:ext uri="{BB962C8B-B14F-4D97-AF65-F5344CB8AC3E}">
        <p14:creationId xmlns:p14="http://schemas.microsoft.com/office/powerpoint/2010/main" val="1412898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46038"/>
            <a:ext cx="8686800" cy="6126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2" descr="Trịnh Hồng Hà 403A1 Bách khoa HN"/>
          <p:cNvSpPr>
            <a:spLocks noGrp="1" noChangeArrowheads="1"/>
          </p:cNvSpPr>
          <p:nvPr>
            <p:ph type="dt" sz="half" idx="10"/>
          </p:nvPr>
        </p:nvSpPr>
        <p:spPr/>
        <p:txBody>
          <a:bodyPr/>
          <a:lstStyle>
            <a:lvl1pPr>
              <a:defRPr/>
            </a:lvl1pPr>
          </a:lstStyle>
          <a:p>
            <a:pPr>
              <a:defRPr/>
            </a:pPr>
            <a:fld id="{B8667117-FC12-44EE-9073-7A87C3786DCE}" type="datetime1">
              <a:rPr lang="vi-VN"/>
              <a:pPr>
                <a:defRPr/>
              </a:pPr>
              <a:t>08/03/2020</a:t>
            </a:fld>
            <a:endParaRPr lang="en-US"/>
          </a:p>
        </p:txBody>
      </p:sp>
      <p:sp>
        <p:nvSpPr>
          <p:cNvPr id="4" name="Rectangle 3"/>
          <p:cNvSpPr>
            <a:spLocks noGrp="1" noChangeArrowheads="1"/>
          </p:cNvSpPr>
          <p:nvPr>
            <p:ph type="sldNum" sz="quarter" idx="11"/>
          </p:nvPr>
        </p:nvSpPr>
        <p:spPr/>
        <p:txBody>
          <a:bodyPr/>
          <a:lstStyle>
            <a:lvl1pPr>
              <a:defRPr/>
            </a:lvl1pPr>
          </a:lstStyle>
          <a:p>
            <a:pPr>
              <a:defRPr/>
            </a:pPr>
            <a:fld id="{2F2D4E58-8D66-4FDA-84D9-497EC83E68DF}" type="slidenum">
              <a:rPr lang="en-US"/>
              <a:pPr>
                <a:defRPr/>
              </a:pPr>
              <a:t>‹#›</a:t>
            </a:fld>
            <a:endParaRPr lang="en-US"/>
          </a:p>
        </p:txBody>
      </p:sp>
      <p:sp>
        <p:nvSpPr>
          <p:cNvPr id="5" name="Rectangle 14"/>
          <p:cNvSpPr>
            <a:spLocks noGrp="1" noChangeArrowheads="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663142406"/>
      </p:ext>
    </p:extLst>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D153E2-D936-4116-9206-BEC77DAA0A69}" type="datetimeFigureOut">
              <a:rPr lang="en-US" smtClean="0"/>
              <a:t>3/8/2020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160662-FE4A-4C8E-A676-EC85506649D2}" type="slidenum">
              <a:rPr lang="en-US" smtClean="0"/>
              <a:t>‹#›</a:t>
            </a:fld>
            <a:endParaRPr lang="en-US"/>
          </a:p>
        </p:txBody>
      </p:sp>
    </p:spTree>
    <p:extLst>
      <p:ext uri="{BB962C8B-B14F-4D97-AF65-F5344CB8AC3E}">
        <p14:creationId xmlns:p14="http://schemas.microsoft.com/office/powerpoint/2010/main" val="57037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4D153E2-D936-4116-9206-BEC77DAA0A69}" type="datetimeFigureOut">
              <a:rPr lang="en-US" smtClean="0"/>
              <a:t>3/8/2020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160662-FE4A-4C8E-A676-EC85506649D2}" type="slidenum">
              <a:rPr lang="en-US" smtClean="0"/>
              <a:t>‹#›</a:t>
            </a:fld>
            <a:endParaRPr lang="en-US"/>
          </a:p>
        </p:txBody>
      </p:sp>
    </p:spTree>
    <p:extLst>
      <p:ext uri="{BB962C8B-B14F-4D97-AF65-F5344CB8AC3E}">
        <p14:creationId xmlns:p14="http://schemas.microsoft.com/office/powerpoint/2010/main" val="233455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4D153E2-D936-4116-9206-BEC77DAA0A69}" type="datetimeFigureOut">
              <a:rPr lang="en-US" smtClean="0"/>
              <a:t>3/8/2020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160662-FE4A-4C8E-A676-EC85506649D2}" type="slidenum">
              <a:rPr lang="en-US" smtClean="0"/>
              <a:t>‹#›</a:t>
            </a:fld>
            <a:endParaRPr lang="en-US"/>
          </a:p>
        </p:txBody>
      </p:sp>
    </p:spTree>
    <p:extLst>
      <p:ext uri="{BB962C8B-B14F-4D97-AF65-F5344CB8AC3E}">
        <p14:creationId xmlns:p14="http://schemas.microsoft.com/office/powerpoint/2010/main" val="170162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4D153E2-D936-4116-9206-BEC77DAA0A69}" type="datetimeFigureOut">
              <a:rPr lang="en-US" smtClean="0"/>
              <a:t>3/8/2020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160662-FE4A-4C8E-A676-EC85506649D2}" type="slidenum">
              <a:rPr lang="en-US" smtClean="0"/>
              <a:t>‹#›</a:t>
            </a:fld>
            <a:endParaRPr lang="en-US"/>
          </a:p>
        </p:txBody>
      </p:sp>
    </p:spTree>
    <p:extLst>
      <p:ext uri="{BB962C8B-B14F-4D97-AF65-F5344CB8AC3E}">
        <p14:creationId xmlns:p14="http://schemas.microsoft.com/office/powerpoint/2010/main" val="1460466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4D153E2-D936-4116-9206-BEC77DAA0A69}" type="datetimeFigureOut">
              <a:rPr lang="en-US" smtClean="0"/>
              <a:t>3/8/2020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160662-FE4A-4C8E-A676-EC85506649D2}" type="slidenum">
              <a:rPr lang="en-US" smtClean="0"/>
              <a:t>‹#›</a:t>
            </a:fld>
            <a:endParaRPr lang="en-US"/>
          </a:p>
        </p:txBody>
      </p:sp>
    </p:spTree>
    <p:extLst>
      <p:ext uri="{BB962C8B-B14F-4D97-AF65-F5344CB8AC3E}">
        <p14:creationId xmlns:p14="http://schemas.microsoft.com/office/powerpoint/2010/main" val="3950063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D153E2-D936-4116-9206-BEC77DAA0A69}" type="datetimeFigureOut">
              <a:rPr lang="en-US" smtClean="0"/>
              <a:t>3/8/2020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160662-FE4A-4C8E-A676-EC85506649D2}" type="slidenum">
              <a:rPr lang="en-US" smtClean="0"/>
              <a:t>‹#›</a:t>
            </a:fld>
            <a:endParaRPr lang="en-US"/>
          </a:p>
        </p:txBody>
      </p:sp>
    </p:spTree>
    <p:extLst>
      <p:ext uri="{BB962C8B-B14F-4D97-AF65-F5344CB8AC3E}">
        <p14:creationId xmlns:p14="http://schemas.microsoft.com/office/powerpoint/2010/main" val="2090712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D153E2-D936-4116-9206-BEC77DAA0A69}" type="datetimeFigureOut">
              <a:rPr lang="en-US" smtClean="0"/>
              <a:t>3/8/2020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160662-FE4A-4C8E-A676-EC85506649D2}" type="slidenum">
              <a:rPr lang="en-US" smtClean="0"/>
              <a:t>‹#›</a:t>
            </a:fld>
            <a:endParaRPr lang="en-US"/>
          </a:p>
        </p:txBody>
      </p:sp>
    </p:spTree>
    <p:extLst>
      <p:ext uri="{BB962C8B-B14F-4D97-AF65-F5344CB8AC3E}">
        <p14:creationId xmlns:p14="http://schemas.microsoft.com/office/powerpoint/2010/main" val="2404732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D153E2-D936-4116-9206-BEC77DAA0A69}" type="datetimeFigureOut">
              <a:rPr lang="en-US" smtClean="0"/>
              <a:t>3/8/2020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160662-FE4A-4C8E-A676-EC85506649D2}" type="slidenum">
              <a:rPr lang="en-US" smtClean="0"/>
              <a:t>‹#›</a:t>
            </a:fld>
            <a:endParaRPr lang="en-US"/>
          </a:p>
        </p:txBody>
      </p:sp>
    </p:spTree>
    <p:extLst>
      <p:ext uri="{BB962C8B-B14F-4D97-AF65-F5344CB8AC3E}">
        <p14:creationId xmlns:p14="http://schemas.microsoft.com/office/powerpoint/2010/main" val="1953478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D153E2-D936-4116-9206-BEC77DAA0A69}" type="datetimeFigureOut">
              <a:rPr lang="en-US" smtClean="0"/>
              <a:t>3/8/2020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160662-FE4A-4C8E-A676-EC85506649D2}" type="slidenum">
              <a:rPr lang="en-US" smtClean="0"/>
              <a:t>‹#›</a:t>
            </a:fld>
            <a:endParaRPr lang="en-US"/>
          </a:p>
        </p:txBody>
      </p:sp>
    </p:spTree>
    <p:extLst>
      <p:ext uri="{BB962C8B-B14F-4D97-AF65-F5344CB8AC3E}">
        <p14:creationId xmlns:p14="http://schemas.microsoft.com/office/powerpoint/2010/main" val="4034097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audio1.wav"/><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audio" Target="../media/audio2.wav"/></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46.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7.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5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64.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84.jpeg"/><Relationship Id="rId7" Type="http://schemas.openxmlformats.org/officeDocument/2006/relationships/image" Target="../media/image77.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59"/>
          <p:cNvPicPr>
            <a:picLocks noGrp="1" noChangeAspect="1" noChangeArrowheads="1"/>
          </p:cNvPicPr>
          <p:nvPr>
            <p:ph/>
          </p:nvPr>
        </p:nvPicPr>
        <p:blipFill>
          <a:blip r:embed="rId5">
            <a:extLst>
              <a:ext uri="{28A0092B-C50C-407E-A947-70E740481C1C}">
                <a14:useLocalDpi xmlns:a14="http://schemas.microsoft.com/office/drawing/2010/main" val="0"/>
              </a:ext>
            </a:extLst>
          </a:blip>
          <a:srcRect/>
          <a:stretch>
            <a:fillRect/>
          </a:stretch>
        </p:blipFill>
        <p:spPr>
          <a:xfrm>
            <a:off x="173038" y="277813"/>
            <a:ext cx="2922587" cy="1027112"/>
          </a:xfrm>
          <a:noFill/>
        </p:spPr>
      </p:pic>
      <p:sp>
        <p:nvSpPr>
          <p:cNvPr id="16387" name="Date Placeholder 2"/>
          <p:cNvSpPr>
            <a:spLocks noGrp="1"/>
          </p:cNvSpPr>
          <p:nvPr>
            <p:ph type="dt" sz="quarter" idx="10"/>
          </p:nvPr>
        </p:nvSpPr>
        <p:spPr bwMode="auto">
          <a:ln>
            <a:miter lim="800000"/>
            <a:headEnd/>
            <a:tailEnd/>
          </a:ln>
        </p:spPr>
        <p:txBody>
          <a:bodyPr wrap="square" numCol="1" anchor="t" compatLnSpc="1">
            <a:prstTxWarp prst="textNoShape">
              <a:avLst/>
            </a:prstTxWarp>
          </a:bodyPr>
          <a:lstStyle/>
          <a:p>
            <a:pPr>
              <a:defRPr/>
            </a:pPr>
            <a:fld id="{A4DAD85E-7D32-4AF0-910A-4086E8A834D6}" type="datetime1">
              <a:rPr lang="vi-VN" smtClean="0"/>
              <a:pPr>
                <a:defRPr/>
              </a:pPr>
              <a:t>08/03/2020</a:t>
            </a:fld>
            <a:endParaRPr lang="en-US" smtClean="0"/>
          </a:p>
        </p:txBody>
      </p:sp>
      <p:sp>
        <p:nvSpPr>
          <p:cNvPr id="325673" name="WordArt 41"/>
          <p:cNvSpPr>
            <a:spLocks noChangeArrowheads="1" noChangeShapeType="1" noTextEdit="1"/>
          </p:cNvSpPr>
          <p:nvPr/>
        </p:nvSpPr>
        <p:spPr bwMode="auto">
          <a:xfrm>
            <a:off x="457200" y="2897187"/>
            <a:ext cx="8153400" cy="912813"/>
          </a:xfrm>
          <a:prstGeom prst="rect">
            <a:avLst/>
          </a:prstGeom>
          <a:solidFill>
            <a:srgbClr val="FEFCDA"/>
          </a:solidFill>
          <a:scene3d>
            <a:camera prst="orthographicFront"/>
            <a:lightRig rig="threePt" dir="t"/>
          </a:scene3d>
          <a:sp3d>
            <a:bevelT w="165100" prst="coolSlant"/>
          </a:sp3d>
        </p:spPr>
        <p:txBody>
          <a:bodyPr wrap="none" fromWordArt="1">
            <a:prstTxWarp prst="textPlain">
              <a:avLst>
                <a:gd name="adj" fmla="val 50000"/>
              </a:avLst>
            </a:prstTxWarp>
          </a:bodyPr>
          <a:lstStyle/>
          <a:p>
            <a:pPr algn="ctr">
              <a:defRPr/>
            </a:pPr>
            <a:r>
              <a:rPr lang="en-US" sz="4000" b="1" kern="10" spc="800" dirty="0">
                <a:ln w="9525">
                  <a:noFill/>
                  <a:round/>
                  <a:headEnd/>
                  <a:tailEnd/>
                </a:ln>
                <a:solidFill>
                  <a:srgbClr val="FF0000"/>
                </a:solidFill>
                <a:effectLst>
                  <a:outerShdw dist="45791" dir="3378596" algn="ctr" rotWithShape="0">
                    <a:srgbClr val="4D4D4D">
                      <a:alpha val="79999"/>
                    </a:srgbClr>
                  </a:outerShdw>
                </a:effectLst>
                <a:latin typeface="Times New Roman"/>
                <a:cs typeface="Times New Roman"/>
              </a:rPr>
              <a:t> </a:t>
            </a:r>
            <a:r>
              <a:rPr lang="vi-VN" sz="4000" b="1" kern="10" spc="800" dirty="0">
                <a:ln w="9525">
                  <a:noFill/>
                  <a:round/>
                  <a:headEnd/>
                  <a:tailEnd/>
                </a:ln>
                <a:solidFill>
                  <a:srgbClr val="FF0000"/>
                </a:solidFill>
                <a:effectLst>
                  <a:outerShdw dist="45791" dir="3378596" algn="ctr" rotWithShape="0">
                    <a:srgbClr val="4D4D4D">
                      <a:alpha val="79999"/>
                    </a:srgbClr>
                  </a:outerShdw>
                </a:effectLst>
                <a:latin typeface="Times New Roman"/>
                <a:cs typeface="Times New Roman"/>
              </a:rPr>
              <a:t>MÔN TƯ TƯỞNG HỒ CHÍ MINH</a:t>
            </a:r>
            <a:r>
              <a:rPr lang="en-US" sz="4000" b="1" kern="10" spc="800" dirty="0">
                <a:ln w="9525">
                  <a:noFill/>
                  <a:round/>
                  <a:headEnd/>
                  <a:tailEnd/>
                </a:ln>
                <a:solidFill>
                  <a:srgbClr val="FF0000"/>
                </a:solidFill>
                <a:effectLst>
                  <a:outerShdw dist="45791" dir="3378596" algn="ctr" rotWithShape="0">
                    <a:srgbClr val="4D4D4D">
                      <a:alpha val="79999"/>
                    </a:srgbClr>
                  </a:outerShdw>
                </a:effectLst>
                <a:latin typeface="Times New Roman"/>
                <a:cs typeface="Times New Roman"/>
              </a:rPr>
              <a:t> </a:t>
            </a:r>
          </a:p>
        </p:txBody>
      </p:sp>
      <p:pic>
        <p:nvPicPr>
          <p:cNvPr id="325674" name="Picture 42" descr="Trịnh Hồng Hà 403A1BKH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5988" y="1371600"/>
            <a:ext cx="2193925"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50" descr="Trịnh Hồng Hà 403A1BKH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260350"/>
            <a:ext cx="3097213"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5688" name="Rectangle 56" descr="Trịnh Hồng Hà 403A1BKHN"/>
          <p:cNvSpPr>
            <a:spLocks noChangeArrowheads="1"/>
          </p:cNvSpPr>
          <p:nvPr/>
        </p:nvSpPr>
        <p:spPr bwMode="auto">
          <a:xfrm>
            <a:off x="3095625" y="276225"/>
            <a:ext cx="2808288" cy="1028700"/>
          </a:xfrm>
          <a:prstGeom prst="rect">
            <a:avLst/>
          </a:prstGeom>
          <a:gradFill rotWithShape="1">
            <a:gsLst>
              <a:gs pos="0">
                <a:srgbClr val="FFDFDF"/>
              </a:gs>
              <a:gs pos="100000">
                <a:srgbClr val="C9EA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Calibri" pitchFamily="34" charset="0"/>
            </a:endParaRPr>
          </a:p>
        </p:txBody>
      </p:sp>
      <p:pic>
        <p:nvPicPr>
          <p:cNvPr id="2055" name="Picture 57" descr="hc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6550" y="260350"/>
            <a:ext cx="9652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5"/>
          <p:cNvSpPr txBox="1">
            <a:spLocks noChangeArrowheads="1"/>
          </p:cNvSpPr>
          <p:nvPr/>
        </p:nvSpPr>
        <p:spPr bwMode="auto">
          <a:xfrm>
            <a:off x="642938" y="3886200"/>
            <a:ext cx="7815262" cy="954088"/>
          </a:xfrm>
          <a:prstGeom prst="rect">
            <a:avLst/>
          </a:prstGeom>
          <a:solidFill>
            <a:srgbClr val="FDFABB"/>
          </a:solidFill>
          <a:ln w="9525" algn="ctr">
            <a:noFill/>
            <a:miter lim="800000"/>
            <a:headEnd/>
            <a:tailEnd/>
          </a:ln>
          <a:scene3d>
            <a:camera prst="orthographicFront"/>
            <a:lightRig rig="threePt" dir="t"/>
          </a:scene3d>
          <a:sp3d>
            <a:bevelT w="139700" prst="cross"/>
          </a:sp3d>
        </p:spPr>
        <p:txBody>
          <a:bodyPr>
            <a:spAutoFit/>
          </a:bodyPr>
          <a:lstStyle/>
          <a:p>
            <a:pPr algn="ctr">
              <a:spcBef>
                <a:spcPct val="50000"/>
              </a:spcBef>
              <a:defRPr/>
            </a:pPr>
            <a:r>
              <a:rPr lang="en-US" sz="2800" b="1" dirty="0" err="1">
                <a:latin typeface="Calibri" pitchFamily="34" charset="0"/>
                <a:cs typeface="Arial" charset="0"/>
              </a:rPr>
              <a:t>Đối</a:t>
            </a:r>
            <a:r>
              <a:rPr lang="en-US" sz="2800" b="1" dirty="0">
                <a:latin typeface="Calibri" pitchFamily="34" charset="0"/>
                <a:cs typeface="Arial" charset="0"/>
              </a:rPr>
              <a:t> </a:t>
            </a:r>
            <a:r>
              <a:rPr lang="en-US" sz="2800" b="1" dirty="0" err="1">
                <a:latin typeface="Calibri" pitchFamily="34" charset="0"/>
                <a:cs typeface="Arial" charset="0"/>
              </a:rPr>
              <a:t>tượng</a:t>
            </a:r>
            <a:r>
              <a:rPr lang="en-US" sz="2800" b="1" dirty="0">
                <a:latin typeface="Calibri" pitchFamily="34" charset="0"/>
                <a:cs typeface="Arial" charset="0"/>
              </a:rPr>
              <a:t>: </a:t>
            </a:r>
            <a:r>
              <a:rPr lang="en-US" sz="2800" b="1" dirty="0" err="1">
                <a:latin typeface="Calibri" pitchFamily="34" charset="0"/>
                <a:cs typeface="Arial" charset="0"/>
              </a:rPr>
              <a:t>Đại</a:t>
            </a:r>
            <a:r>
              <a:rPr lang="en-US" sz="2800" b="1" dirty="0">
                <a:latin typeface="Calibri" pitchFamily="34" charset="0"/>
                <a:cs typeface="Arial" charset="0"/>
              </a:rPr>
              <a:t> </a:t>
            </a:r>
            <a:r>
              <a:rPr lang="en-US" sz="2800" b="1" dirty="0" err="1">
                <a:latin typeface="Calibri" pitchFamily="34" charset="0"/>
                <a:cs typeface="Arial" charset="0"/>
              </a:rPr>
              <a:t>học</a:t>
            </a:r>
            <a:r>
              <a:rPr lang="en-US" sz="2800" b="1" dirty="0">
                <a:latin typeface="Calibri" pitchFamily="34" charset="0"/>
                <a:cs typeface="Arial" charset="0"/>
              </a:rPr>
              <a:t>, </a:t>
            </a:r>
            <a:r>
              <a:rPr lang="en-US" sz="2800" b="1" dirty="0" err="1">
                <a:latin typeface="Calibri" pitchFamily="34" charset="0"/>
                <a:cs typeface="Arial" charset="0"/>
              </a:rPr>
              <a:t>cao</a:t>
            </a:r>
            <a:r>
              <a:rPr lang="en-US" sz="2800" b="1" dirty="0">
                <a:latin typeface="Calibri" pitchFamily="34" charset="0"/>
                <a:cs typeface="Arial" charset="0"/>
              </a:rPr>
              <a:t> </a:t>
            </a:r>
            <a:r>
              <a:rPr lang="en-US" sz="2800" b="1" dirty="0" err="1">
                <a:latin typeface="Calibri" pitchFamily="34" charset="0"/>
                <a:cs typeface="Arial" charset="0"/>
              </a:rPr>
              <a:t>đẳng</a:t>
            </a:r>
            <a:r>
              <a:rPr lang="en-US" sz="2800" b="1" dirty="0">
                <a:latin typeface="Calibri" pitchFamily="34" charset="0"/>
                <a:cs typeface="Arial" charset="0"/>
              </a:rPr>
              <a:t> </a:t>
            </a:r>
            <a:r>
              <a:rPr lang="en-US" sz="2800" b="1" dirty="0" err="1">
                <a:latin typeface="Calibri" pitchFamily="34" charset="0"/>
                <a:cs typeface="Arial" charset="0"/>
              </a:rPr>
              <a:t>không</a:t>
            </a:r>
            <a:r>
              <a:rPr lang="en-US" sz="2800" b="1" dirty="0">
                <a:latin typeface="Calibri" pitchFamily="34" charset="0"/>
                <a:cs typeface="Arial" charset="0"/>
              </a:rPr>
              <a:t> </a:t>
            </a:r>
            <a:r>
              <a:rPr lang="en-US" sz="2800" b="1" dirty="0" err="1">
                <a:latin typeface="Calibri" pitchFamily="34" charset="0"/>
                <a:cs typeface="Arial" charset="0"/>
              </a:rPr>
              <a:t>chuyên</a:t>
            </a:r>
            <a:r>
              <a:rPr lang="en-US" sz="2800" b="1" dirty="0">
                <a:latin typeface="Calibri" pitchFamily="34" charset="0"/>
                <a:cs typeface="Arial" charset="0"/>
              </a:rPr>
              <a:t> </a:t>
            </a:r>
            <a:r>
              <a:rPr lang="en-US" sz="2800" b="1" dirty="0" err="1">
                <a:latin typeface="Calibri" pitchFamily="34" charset="0"/>
                <a:cs typeface="Arial" charset="0"/>
              </a:rPr>
              <a:t>ngành</a:t>
            </a:r>
            <a:r>
              <a:rPr lang="en-US" sz="2800" b="1" dirty="0">
                <a:latin typeface="Calibri" pitchFamily="34" charset="0"/>
                <a:cs typeface="Arial" charset="0"/>
              </a:rPr>
              <a:t> </a:t>
            </a:r>
            <a:r>
              <a:rPr lang="en-US" sz="2800" b="1" dirty="0" err="1">
                <a:latin typeface="Calibri" pitchFamily="34" charset="0"/>
                <a:cs typeface="Arial" charset="0"/>
              </a:rPr>
              <a:t>Mác</a:t>
            </a:r>
            <a:r>
              <a:rPr lang="en-US" sz="2800" b="1" dirty="0">
                <a:latin typeface="Calibri" pitchFamily="34" charset="0"/>
                <a:cs typeface="Arial" charset="0"/>
              </a:rPr>
              <a:t> - </a:t>
            </a:r>
            <a:r>
              <a:rPr lang="en-US" sz="2800" b="1" dirty="0" err="1">
                <a:latin typeface="Calibri" pitchFamily="34" charset="0"/>
                <a:cs typeface="Arial" charset="0"/>
              </a:rPr>
              <a:t>Lênin</a:t>
            </a:r>
            <a:r>
              <a:rPr lang="en-US" sz="2800" b="1" dirty="0">
                <a:latin typeface="Calibri" pitchFamily="34" charset="0"/>
                <a:cs typeface="Arial" charset="0"/>
              </a:rPr>
              <a:t>, </a:t>
            </a:r>
            <a:r>
              <a:rPr lang="en-US" sz="2800" b="1" dirty="0" err="1">
                <a:latin typeface="Calibri" pitchFamily="34" charset="0"/>
                <a:cs typeface="Arial" charset="0"/>
              </a:rPr>
              <a:t>tư</a:t>
            </a:r>
            <a:r>
              <a:rPr lang="en-US" sz="2800" b="1" dirty="0">
                <a:latin typeface="Calibri" pitchFamily="34" charset="0"/>
                <a:cs typeface="Arial" charset="0"/>
              </a:rPr>
              <a:t> </a:t>
            </a:r>
            <a:r>
              <a:rPr lang="en-US" sz="2800" b="1" dirty="0" err="1">
                <a:latin typeface="Calibri" pitchFamily="34" charset="0"/>
                <a:cs typeface="Arial" charset="0"/>
              </a:rPr>
              <a:t>tưởng</a:t>
            </a:r>
            <a:r>
              <a:rPr lang="en-US" sz="2800" b="1" dirty="0">
                <a:latin typeface="Calibri" pitchFamily="34" charset="0"/>
                <a:cs typeface="Arial" charset="0"/>
              </a:rPr>
              <a:t> </a:t>
            </a:r>
            <a:r>
              <a:rPr lang="en-US" sz="2800" b="1" dirty="0" err="1">
                <a:latin typeface="Calibri" pitchFamily="34" charset="0"/>
                <a:cs typeface="Arial" charset="0"/>
              </a:rPr>
              <a:t>Hồ</a:t>
            </a:r>
            <a:r>
              <a:rPr lang="en-US" sz="2800" b="1" dirty="0">
                <a:latin typeface="Calibri" pitchFamily="34" charset="0"/>
                <a:cs typeface="Arial" charset="0"/>
              </a:rPr>
              <a:t> </a:t>
            </a:r>
            <a:r>
              <a:rPr lang="en-US" sz="2800" b="1" dirty="0" err="1">
                <a:latin typeface="Calibri" pitchFamily="34" charset="0"/>
                <a:cs typeface="Arial" charset="0"/>
              </a:rPr>
              <a:t>Chí</a:t>
            </a:r>
            <a:r>
              <a:rPr lang="en-US" sz="2800" b="1" dirty="0">
                <a:latin typeface="Calibri" pitchFamily="34" charset="0"/>
                <a:cs typeface="Arial" charset="0"/>
              </a:rPr>
              <a:t> Minh</a:t>
            </a:r>
          </a:p>
        </p:txBody>
      </p:sp>
    </p:spTree>
    <p:extLst>
      <p:ext uri="{BB962C8B-B14F-4D97-AF65-F5344CB8AC3E}">
        <p14:creationId xmlns:p14="http://schemas.microsoft.com/office/powerpoint/2010/main" val="1770191287"/>
      </p:ext>
    </p:extLst>
  </p:cSld>
  <p:clrMapOvr>
    <a:masterClrMapping/>
  </p:clrMapOvr>
  <p:transition spd="med">
    <p:cover dir="d"/>
    <p:sndAc>
      <p:stSnd>
        <p:snd r:embed="rId3" name="wind.wav"/>
      </p:stSnd>
    </p:sndAc>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randombar(horizontal)">
                                      <p:cBhvr>
                                        <p:cTn id="7" dur="1000"/>
                                        <p:tgtEl>
                                          <p:spTgt spid="205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25688"/>
                                        </p:tgtEl>
                                        <p:attrNameLst>
                                          <p:attrName>style.visibility</p:attrName>
                                        </p:attrNameLst>
                                      </p:cBhvr>
                                      <p:to>
                                        <p:strVal val="visible"/>
                                      </p:to>
                                    </p:set>
                                    <p:animEffect transition="in" filter="randombar(horizontal)">
                                      <p:cBhvr>
                                        <p:cTn id="10" dur="1000"/>
                                        <p:tgtEl>
                                          <p:spTgt spid="325688"/>
                                        </p:tgtEl>
                                      </p:cBhvr>
                                    </p:animEffect>
                                  </p:childTnLst>
                                </p:cTn>
                              </p:par>
                              <p:par>
                                <p:cTn id="11" presetID="14" presetClass="entr" presetSubtype="10" fill="hold" nodeType="withEffect">
                                  <p:stCondLst>
                                    <p:cond delay="0"/>
                                  </p:stCondLst>
                                  <p:childTnLst>
                                    <p:set>
                                      <p:cBhvr>
                                        <p:cTn id="12" dur="1" fill="hold">
                                          <p:stCondLst>
                                            <p:cond delay="0"/>
                                          </p:stCondLst>
                                        </p:cTn>
                                        <p:tgtEl>
                                          <p:spTgt spid="2053"/>
                                        </p:tgtEl>
                                        <p:attrNameLst>
                                          <p:attrName>style.visibility</p:attrName>
                                        </p:attrNameLst>
                                      </p:cBhvr>
                                      <p:to>
                                        <p:strVal val="visible"/>
                                      </p:to>
                                    </p:set>
                                    <p:animEffect transition="in" filter="randombar(horizontal)">
                                      <p:cBhvr>
                                        <p:cTn id="13" dur="1000"/>
                                        <p:tgtEl>
                                          <p:spTgt spid="2053"/>
                                        </p:tgtEl>
                                      </p:cBhvr>
                                    </p:animEffect>
                                  </p:childTnLst>
                                </p:cTn>
                              </p:par>
                            </p:childTnLst>
                          </p:cTn>
                        </p:par>
                        <p:par>
                          <p:cTn id="14" fill="hold" nodeType="afterGroup">
                            <p:stCondLst>
                              <p:cond delay="1000"/>
                            </p:stCondLst>
                            <p:childTnLst>
                              <p:par>
                                <p:cTn id="15" presetID="10" presetClass="entr" presetSubtype="0" fill="hold" nodeType="afterEffect">
                                  <p:stCondLst>
                                    <p:cond delay="0"/>
                                  </p:stCondLst>
                                  <p:childTnLst>
                                    <p:set>
                                      <p:cBhvr>
                                        <p:cTn id="16" dur="1" fill="hold">
                                          <p:stCondLst>
                                            <p:cond delay="0"/>
                                          </p:stCondLst>
                                        </p:cTn>
                                        <p:tgtEl>
                                          <p:spTgt spid="325674"/>
                                        </p:tgtEl>
                                        <p:attrNameLst>
                                          <p:attrName>style.visibility</p:attrName>
                                        </p:attrNameLst>
                                      </p:cBhvr>
                                      <p:to>
                                        <p:strVal val="visible"/>
                                      </p:to>
                                    </p:set>
                                    <p:animEffect transition="in" filter="fade">
                                      <p:cBhvr>
                                        <p:cTn id="17" dur="1000"/>
                                        <p:tgtEl>
                                          <p:spTgt spid="325674"/>
                                        </p:tgtEl>
                                      </p:cBhvr>
                                    </p:animEffect>
                                  </p:childTnLst>
                                </p:cTn>
                              </p:par>
                            </p:childTnLst>
                          </p:cTn>
                        </p:par>
                        <p:par>
                          <p:cTn id="18" fill="hold" nodeType="afterGroup">
                            <p:stCondLst>
                              <p:cond delay="2000"/>
                            </p:stCondLst>
                            <p:childTnLst>
                              <p:par>
                                <p:cTn id="19" presetID="10" presetClass="entr" presetSubtype="0" fill="hold" nodeType="afterEffect">
                                  <p:stCondLst>
                                    <p:cond delay="0"/>
                                  </p:stCondLst>
                                  <p:childTnLst>
                                    <p:set>
                                      <p:cBhvr>
                                        <p:cTn id="20" dur="1" fill="hold">
                                          <p:stCondLst>
                                            <p:cond delay="0"/>
                                          </p:stCondLst>
                                        </p:cTn>
                                        <p:tgtEl>
                                          <p:spTgt spid="325673"/>
                                        </p:tgtEl>
                                        <p:attrNameLst>
                                          <p:attrName>style.visibility</p:attrName>
                                        </p:attrNameLst>
                                      </p:cBhvr>
                                      <p:to>
                                        <p:strVal val="visible"/>
                                      </p:to>
                                    </p:set>
                                    <p:animEffect transition="in" filter="fade">
                                      <p:cBhvr>
                                        <p:cTn id="21" dur="1000"/>
                                        <p:tgtEl>
                                          <p:spTgt spid="325673"/>
                                        </p:tgtEl>
                                      </p:cBhvr>
                                    </p:animEffect>
                                  </p:childTnLst>
                                  <p:subTnLst>
                                    <p:audio>
                                      <p:cMediaNode vol="11000">
                                        <p:cTn display="0" masterRel="sameClick">
                                          <p:stCondLst>
                                            <p:cond evt="begin" delay="0">
                                              <p:tn val="19"/>
                                            </p:cond>
                                          </p:stCondLst>
                                          <p:endCondLst>
                                            <p:cond evt="onStopAudio" delay="0">
                                              <p:tgtEl>
                                                <p:sldTgt/>
                                              </p:tgtEl>
                                            </p:cond>
                                          </p:endCondLst>
                                        </p:cTn>
                                        <p:tgtEl>
                                          <p:sndTgt r:embed="rId4" name="chimes.wav"/>
                                        </p:tgtEl>
                                      </p:cMediaNode>
                                    </p:audio>
                                  </p:subTnLst>
                                </p:cTn>
                              </p:par>
                              <p:par>
                                <p:cTn id="22" presetID="14" presetClass="entr" presetSubtype="10" fill="hold" nodeType="withEffect">
                                  <p:stCondLst>
                                    <p:cond delay="0"/>
                                  </p:stCondLst>
                                  <p:childTnLst>
                                    <p:set>
                                      <p:cBhvr>
                                        <p:cTn id="23" dur="1" fill="hold">
                                          <p:stCondLst>
                                            <p:cond delay="0"/>
                                          </p:stCondLst>
                                        </p:cTn>
                                        <p:tgtEl>
                                          <p:spTgt spid="2055"/>
                                        </p:tgtEl>
                                        <p:attrNameLst>
                                          <p:attrName>style.visibility</p:attrName>
                                        </p:attrNameLst>
                                      </p:cBhvr>
                                      <p:to>
                                        <p:strVal val="visible"/>
                                      </p:to>
                                    </p:set>
                                    <p:animEffect transition="in" filter="randombar(horizontal)">
                                      <p:cBhvr>
                                        <p:cTn id="24" dur="1000"/>
                                        <p:tgtEl>
                                          <p:spTgt spid="2055"/>
                                        </p:tgtEl>
                                      </p:cBhvr>
                                    </p:animEffect>
                                  </p:childTnLst>
                                </p:cTn>
                              </p:par>
                            </p:childTnLst>
                          </p:cTn>
                        </p:par>
                        <p:par>
                          <p:cTn id="25" fill="hold" nodeType="afterGroup">
                            <p:stCondLst>
                              <p:cond delay="3000"/>
                            </p:stCondLst>
                            <p:childTnLst>
                              <p:par>
                                <p:cTn id="26" presetID="16" presetClass="entr" presetSubtype="37"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outVertical)">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8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
          <p:cNvGrpSpPr>
            <a:grpSpLocks/>
          </p:cNvGrpSpPr>
          <p:nvPr/>
        </p:nvGrpSpPr>
        <p:grpSpPr bwMode="auto">
          <a:xfrm>
            <a:off x="3529013" y="4038600"/>
            <a:ext cx="3048000" cy="2311400"/>
            <a:chOff x="2448" y="1312"/>
            <a:chExt cx="3176" cy="2396"/>
          </a:xfrm>
        </p:grpSpPr>
        <p:pic>
          <p:nvPicPr>
            <p:cNvPr id="24599" name="Picture 18" descr="hoa lo"/>
            <p:cNvPicPr>
              <a:picLocks noChangeAspect="1" noChangeArrowheads="1"/>
            </p:cNvPicPr>
            <p:nvPr/>
          </p:nvPicPr>
          <p:blipFill>
            <a:blip r:embed="rId3" cstate="print"/>
            <a:srcRect/>
            <a:stretch>
              <a:fillRect/>
            </a:stretch>
          </p:blipFill>
          <p:spPr bwMode="auto">
            <a:xfrm>
              <a:off x="2544" y="1312"/>
              <a:ext cx="3072" cy="2396"/>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39700" prst="cross"/>
            </a:sp3d>
          </p:spPr>
        </p:pic>
        <p:sp>
          <p:nvSpPr>
            <p:cNvPr id="54" name="Rectangle 19"/>
            <p:cNvSpPr>
              <a:spLocks noChangeArrowheads="1"/>
            </p:cNvSpPr>
            <p:nvPr/>
          </p:nvSpPr>
          <p:spPr bwMode="auto">
            <a:xfrm>
              <a:off x="2448" y="3244"/>
              <a:ext cx="3176" cy="332"/>
            </a:xfrm>
            <a:prstGeom prst="rect">
              <a:avLst/>
            </a:prstGeom>
            <a:noFill/>
            <a:ln w="9525">
              <a:noFill/>
              <a:miter lim="800000"/>
              <a:headEnd/>
              <a:tailEnd/>
            </a:ln>
            <a:effectLst/>
            <a:scene3d>
              <a:camera prst="orthographicFront"/>
              <a:lightRig rig="threePt" dir="t"/>
            </a:scene3d>
            <a:sp3d>
              <a:bevelT w="139700" prst="cross"/>
            </a:sp3d>
          </p:spPr>
          <p:txBody>
            <a:bodyPr/>
            <a:lstStyle/>
            <a:p>
              <a:pPr marL="381000" indent="-381000" algn="ctr">
                <a:lnSpc>
                  <a:spcPct val="80000"/>
                </a:lnSpc>
                <a:spcBef>
                  <a:spcPct val="20000"/>
                </a:spcBef>
                <a:buClr>
                  <a:schemeClr val="hlink"/>
                </a:buClr>
                <a:buFont typeface="Wingdings" pitchFamily="2" charset="2"/>
                <a:buNone/>
                <a:defRPr/>
              </a:pPr>
              <a:r>
                <a:rPr lang="en-US" sz="1400" b="1" i="1">
                  <a:solidFill>
                    <a:schemeClr val="bg1"/>
                  </a:solidFill>
                  <a:effectLst>
                    <a:outerShdw blurRad="38100" dist="38100" dir="2700000" algn="tl">
                      <a:srgbClr val="C0C0C0"/>
                    </a:outerShdw>
                  </a:effectLst>
                  <a:latin typeface="Times New Roman" pitchFamily="18" charset="0"/>
                  <a:cs typeface="Times New Roman" pitchFamily="18" charset="0"/>
                </a:rPr>
                <a:t>Nhà tù Hỏa Lò – nơi giam giữ nhiều</a:t>
              </a:r>
            </a:p>
            <a:p>
              <a:pPr marL="381000" indent="-381000" algn="ctr">
                <a:lnSpc>
                  <a:spcPct val="80000"/>
                </a:lnSpc>
                <a:spcBef>
                  <a:spcPct val="20000"/>
                </a:spcBef>
                <a:buClr>
                  <a:schemeClr val="hlink"/>
                </a:buClr>
                <a:buFont typeface="Wingdings" pitchFamily="2" charset="2"/>
                <a:buNone/>
                <a:defRPr/>
              </a:pPr>
              <a:r>
                <a:rPr lang="en-US" sz="1400" b="1" i="1">
                  <a:solidFill>
                    <a:schemeClr val="bg1"/>
                  </a:solidFill>
                  <a:effectLst>
                    <a:outerShdw blurRad="38100" dist="38100" dir="2700000" algn="tl">
                      <a:srgbClr val="C0C0C0"/>
                    </a:outerShdw>
                  </a:effectLst>
                  <a:latin typeface="Times New Roman" pitchFamily="18" charset="0"/>
                  <a:cs typeface="Times New Roman" pitchFamily="18" charset="0"/>
                </a:rPr>
                <a:t>người Việt Nam yêu nước</a:t>
              </a:r>
            </a:p>
          </p:txBody>
        </p:sp>
      </p:grpSp>
      <p:pic>
        <p:nvPicPr>
          <p:cNvPr id="29" name="Picture 7" descr="tranh da kich cua NAQ"/>
          <p:cNvPicPr>
            <a:picLocks noChangeAspect="1" noChangeArrowheads="1"/>
          </p:cNvPicPr>
          <p:nvPr/>
        </p:nvPicPr>
        <p:blipFill>
          <a:blip r:embed="rId4" cstate="print"/>
          <a:srcRect/>
          <a:stretch>
            <a:fillRect/>
          </a:stretch>
        </p:blipFill>
        <p:spPr bwMode="auto">
          <a:xfrm>
            <a:off x="544512" y="1536700"/>
            <a:ext cx="2451100" cy="1663700"/>
          </a:xfrm>
          <a:prstGeom prst="rect">
            <a:avLst/>
          </a:prstGeom>
          <a:noFill/>
          <a:ln w="38100">
            <a:solidFill>
              <a:schemeClr val="tx1">
                <a:lumMod val="75000"/>
              </a:schemeClr>
            </a:solidFill>
            <a:miter lim="800000"/>
            <a:headEnd/>
            <a:tailEnd/>
          </a:ln>
          <a:scene3d>
            <a:camera prst="orthographicFront"/>
            <a:lightRig rig="threePt" dir="t"/>
          </a:scene3d>
          <a:sp3d>
            <a:bevelT w="165100" prst="coolSlant"/>
          </a:sp3d>
        </p:spPr>
      </p:pic>
      <p:pic>
        <p:nvPicPr>
          <p:cNvPr id="35844" name="Picture 6" descr="DSC00973"/>
          <p:cNvPicPr>
            <a:picLocks noChangeAspect="1" noChangeArrowheads="1"/>
          </p:cNvPicPr>
          <p:nvPr/>
        </p:nvPicPr>
        <p:blipFill>
          <a:blip r:embed="rId5" cstate="print">
            <a:lum bright="30000" contrast="20000"/>
          </a:blip>
          <a:srcRect/>
          <a:stretch>
            <a:fillRect/>
          </a:stretch>
        </p:blipFill>
        <p:spPr bwMode="auto">
          <a:xfrm>
            <a:off x="557212" y="3236913"/>
            <a:ext cx="2436813" cy="1563687"/>
          </a:xfrm>
          <a:prstGeom prst="rect">
            <a:avLst/>
          </a:prstGeom>
          <a:noFill/>
          <a:ln w="57150" cmpd="thinThick">
            <a:solidFill>
              <a:schemeClr val="tx1"/>
            </a:solidFill>
            <a:miter lim="800000"/>
            <a:headEnd/>
            <a:tailEnd/>
          </a:ln>
          <a:scene3d>
            <a:camera prst="orthographicFront"/>
            <a:lightRig rig="threePt" dir="t"/>
          </a:scene3d>
          <a:sp3d>
            <a:bevelT w="165100" prst="coolSlant"/>
          </a:sp3d>
        </p:spPr>
      </p:pic>
      <p:sp>
        <p:nvSpPr>
          <p:cNvPr id="34" name="Right Brace 33"/>
          <p:cNvSpPr/>
          <p:nvPr/>
        </p:nvSpPr>
        <p:spPr>
          <a:xfrm>
            <a:off x="3071812" y="1523999"/>
            <a:ext cx="457200" cy="4833937"/>
          </a:xfrm>
          <a:prstGeom prst="rightBrace">
            <a:avLst>
              <a:gd name="adj1" fmla="val 88333"/>
              <a:gd name="adj2" fmla="val 50000"/>
            </a:avLst>
          </a:prstGeom>
          <a:scene3d>
            <a:camera prst="orthographicFront"/>
            <a:lightRig rig="threePt" dir="t"/>
          </a:scene3d>
          <a:sp3d>
            <a:bevelT w="152400" h="50800" prst="softRound"/>
          </a:sp3d>
        </p:spPr>
        <p:style>
          <a:lnRef idx="3">
            <a:schemeClr val="dk1"/>
          </a:lnRef>
          <a:fillRef idx="0">
            <a:schemeClr val="dk1"/>
          </a:fillRef>
          <a:effectRef idx="2">
            <a:schemeClr val="dk1"/>
          </a:effectRef>
          <a:fontRef idx="minor">
            <a:schemeClr val="tx1"/>
          </a:fontRef>
        </p:style>
        <p:txBody>
          <a:bodyPr anchor="ctr"/>
          <a:lstStyle/>
          <a:p>
            <a:pPr algn="ctr">
              <a:defRPr/>
            </a:pPr>
            <a:endParaRPr lang="en-US"/>
          </a:p>
        </p:txBody>
      </p:sp>
      <p:sp>
        <p:nvSpPr>
          <p:cNvPr id="35" name="Rectangle 34"/>
          <p:cNvSpPr/>
          <p:nvPr/>
        </p:nvSpPr>
        <p:spPr>
          <a:xfrm>
            <a:off x="6729412" y="2901493"/>
            <a:ext cx="1828800" cy="2246769"/>
          </a:xfrm>
          <a:prstGeom prst="rect">
            <a:avLst/>
          </a:prstGeom>
          <a:solidFill>
            <a:schemeClr val="accent5">
              <a:lumMod val="20000"/>
              <a:lumOff val="80000"/>
            </a:schemeClr>
          </a:solidFill>
          <a:ln>
            <a:solidFill>
              <a:schemeClr val="tx1">
                <a:lumMod val="75000"/>
              </a:schemeClr>
            </a:solidFill>
          </a:ln>
          <a:scene3d>
            <a:camera prst="orthographicFront"/>
            <a:lightRig rig="threePt" dir="t"/>
          </a:scene3d>
          <a:sp3d>
            <a:bevelT prst="slope"/>
          </a:sp3d>
        </p:spPr>
        <p:txBody>
          <a:bodyPr>
            <a:spAutoFit/>
          </a:bodyPr>
          <a:lstStyle/>
          <a:p>
            <a:pPr algn="ctr">
              <a:defRPr/>
            </a:pP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latin typeface="Times New Roman" pitchFamily="18" charset="0"/>
                <a:cs typeface="Times New Roman" pitchFamily="18" charset="0"/>
              </a:rPr>
              <a:t>NHÀ TÙ NHIỀU HƠN TRƯỜNG HỌC</a:t>
            </a:r>
          </a:p>
        </p:txBody>
      </p:sp>
      <p:pic>
        <p:nvPicPr>
          <p:cNvPr id="36" name="Picture 20" descr="Thực dân chém đầu người yêu nước VN.png"/>
          <p:cNvPicPr>
            <a:picLocks noChangeAspect="1"/>
          </p:cNvPicPr>
          <p:nvPr/>
        </p:nvPicPr>
        <p:blipFill>
          <a:blip r:embed="rId6" cstate="print"/>
          <a:srcRect/>
          <a:stretch>
            <a:fillRect/>
          </a:stretch>
        </p:blipFill>
        <p:spPr bwMode="auto">
          <a:xfrm>
            <a:off x="3605212" y="1576387"/>
            <a:ext cx="2971800" cy="2233613"/>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39700" prst="cross"/>
          </a:sp3d>
        </p:spPr>
      </p:pic>
      <p:pic>
        <p:nvPicPr>
          <p:cNvPr id="37" name="Picture 3" descr="DAU DOC HA THANH THAT BAI.jpg"/>
          <p:cNvPicPr>
            <a:picLocks noChangeAspect="1"/>
          </p:cNvPicPr>
          <p:nvPr/>
        </p:nvPicPr>
        <p:blipFill>
          <a:blip r:embed="rId7" cstate="print"/>
          <a:srcRect b="5151"/>
          <a:stretch>
            <a:fillRect/>
          </a:stretch>
        </p:blipFill>
        <p:spPr bwMode="auto">
          <a:xfrm>
            <a:off x="533400" y="4838700"/>
            <a:ext cx="2487612" cy="1485900"/>
          </a:xfrm>
          <a:prstGeom prst="rect">
            <a:avLst/>
          </a:prstGeom>
          <a:noFill/>
          <a:ln w="38100">
            <a:solidFill>
              <a:schemeClr val="tx1">
                <a:lumMod val="75000"/>
              </a:schemeClr>
            </a:solidFill>
            <a:miter lim="800000"/>
            <a:headEnd/>
            <a:tailEnd/>
          </a:ln>
          <a:scene3d>
            <a:camera prst="orthographicFront"/>
            <a:lightRig rig="threePt" dir="t"/>
          </a:scene3d>
          <a:sp3d>
            <a:bevelT w="165100" prst="coolSlant"/>
          </a:sp3d>
        </p:spPr>
      </p:pic>
      <p:sp>
        <p:nvSpPr>
          <p:cNvPr id="11" name="Rectangle 4"/>
          <p:cNvSpPr txBox="1">
            <a:spLocks noChangeArrowheads="1"/>
          </p:cNvSpPr>
          <p:nvPr/>
        </p:nvSpPr>
        <p:spPr bwMode="auto">
          <a:xfrm>
            <a:off x="609600" y="533400"/>
            <a:ext cx="8001000" cy="914400"/>
          </a:xfrm>
          <a:prstGeom prst="rect">
            <a:avLst/>
          </a:prstGeom>
          <a:solidFill>
            <a:schemeClr val="accent6">
              <a:lumMod val="40000"/>
              <a:lumOff val="60000"/>
            </a:schemeClr>
          </a:solidFill>
          <a:ln w="9525">
            <a:noFill/>
            <a:miter lim="800000"/>
            <a:headEnd/>
            <a:tailEnd/>
          </a:ln>
          <a:scene3d>
            <a:camera prst="orthographicFront"/>
            <a:lightRig rig="threePt" dir="t"/>
          </a:scene3d>
          <a:sp3d>
            <a:bevelT prst="slope"/>
          </a:sp3d>
        </p:spPr>
        <p:txBody>
          <a:bodyPr/>
          <a:lstStyle/>
          <a:p>
            <a:pPr marL="342900" indent="-342900" algn="ctr">
              <a:lnSpc>
                <a:spcPct val="90000"/>
              </a:lnSpc>
              <a:spcBef>
                <a:spcPts val="0"/>
              </a:spcBef>
              <a:spcAft>
                <a:spcPts val="0"/>
              </a:spcAft>
              <a:buClr>
                <a:schemeClr val="hlink"/>
              </a:buClr>
              <a:buFont typeface="Wingdings" pitchFamily="2" charset="2"/>
              <a:buNone/>
              <a:defRPr/>
            </a:pPr>
            <a:endParaRPr lang="en-US" sz="2400" b="1" i="1" dirty="0">
              <a:solidFill>
                <a:srgbClr val="000000"/>
              </a:solidFill>
              <a:latin typeface="Times New Roman" pitchFamily="18" charset="0"/>
              <a:cs typeface="Times New Roman" pitchFamily="18" charset="0"/>
            </a:endParaRPr>
          </a:p>
          <a:p>
            <a:pPr marL="342900" indent="-342900" algn="ctr">
              <a:lnSpc>
                <a:spcPct val="90000"/>
              </a:lnSpc>
              <a:spcBef>
                <a:spcPts val="0"/>
              </a:spcBef>
              <a:spcAft>
                <a:spcPts val="0"/>
              </a:spcAft>
              <a:buClr>
                <a:schemeClr val="hlink"/>
              </a:buClr>
              <a:buFont typeface="Wingdings" pitchFamily="2" charset="2"/>
              <a:buNone/>
              <a:defRPr/>
            </a:pPr>
            <a:r>
              <a:rPr lang="en-US" sz="2400" b="1" i="1" dirty="0">
                <a:solidFill>
                  <a:srgbClr val="000000"/>
                </a:solidFill>
                <a:latin typeface="Times New Roman" pitchFamily="18" charset="0"/>
                <a:cs typeface="Times New Roman" pitchFamily="18" charset="0"/>
              </a:rPr>
              <a:t>LĨNH VỰC CHÍNH TRỊ - KINH  TẾ - VĂN HÓA - XÃ HỘI</a:t>
            </a:r>
          </a:p>
        </p:txBody>
      </p:sp>
    </p:spTree>
    <p:extLst>
      <p:ext uri="{BB962C8B-B14F-4D97-AF65-F5344CB8AC3E}">
        <p14:creationId xmlns:p14="http://schemas.microsoft.com/office/powerpoint/2010/main" val="9759139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heckerboard(across)">
                                      <p:cBhvr>
                                        <p:cTn id="7" dur="500"/>
                                        <p:tgtEl>
                                          <p:spTgt spid="29"/>
                                        </p:tgtEl>
                                      </p:cBhvr>
                                    </p:animEffect>
                                  </p:childTnLst>
                                </p:cTn>
                              </p:par>
                            </p:childTnLst>
                          </p:cTn>
                        </p:par>
                        <p:par>
                          <p:cTn id="8" fill="hold" nodeType="afterGroup">
                            <p:stCondLst>
                              <p:cond delay="500"/>
                            </p:stCondLst>
                            <p:childTnLst>
                              <p:par>
                                <p:cTn id="9" presetID="8" presetClass="entr" presetSubtype="16" fill="hold" nodeType="afterEffect">
                                  <p:stCondLst>
                                    <p:cond delay="0"/>
                                  </p:stCondLst>
                                  <p:childTnLst>
                                    <p:set>
                                      <p:cBhvr>
                                        <p:cTn id="10" dur="1" fill="hold">
                                          <p:stCondLst>
                                            <p:cond delay="0"/>
                                          </p:stCondLst>
                                        </p:cTn>
                                        <p:tgtEl>
                                          <p:spTgt spid="35844"/>
                                        </p:tgtEl>
                                        <p:attrNameLst>
                                          <p:attrName>style.visibility</p:attrName>
                                        </p:attrNameLst>
                                      </p:cBhvr>
                                      <p:to>
                                        <p:strVal val="visible"/>
                                      </p:to>
                                    </p:set>
                                    <p:animEffect transition="in" filter="diamond(in)">
                                      <p:cBhvr>
                                        <p:cTn id="11" dur="500"/>
                                        <p:tgtEl>
                                          <p:spTgt spid="35844"/>
                                        </p:tgtEl>
                                      </p:cBhvr>
                                    </p:animEffect>
                                  </p:childTnLst>
                                </p:cTn>
                              </p:par>
                            </p:childTnLst>
                          </p:cTn>
                        </p:par>
                        <p:par>
                          <p:cTn id="12" fill="hold" nodeType="afterGroup">
                            <p:stCondLst>
                              <p:cond delay="1000"/>
                            </p:stCondLst>
                            <p:childTnLst>
                              <p:par>
                                <p:cTn id="13" presetID="5" presetClass="entr" presetSubtype="1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checkerboard(across)">
                                      <p:cBhvr>
                                        <p:cTn id="15" dur="500"/>
                                        <p:tgtEl>
                                          <p:spTgt spid="37"/>
                                        </p:tgtEl>
                                      </p:cBhvr>
                                    </p:animEffect>
                                  </p:childTnLst>
                                </p:cTn>
                              </p:par>
                            </p:childTnLst>
                          </p:cTn>
                        </p:par>
                        <p:par>
                          <p:cTn id="16" fill="hold" nodeType="afterGroup">
                            <p:stCondLst>
                              <p:cond delay="1500"/>
                            </p:stCondLst>
                            <p:childTnLst>
                              <p:par>
                                <p:cTn id="17" presetID="4" presetClass="entr" presetSubtype="16"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ox(in)">
                                      <p:cBhvr>
                                        <p:cTn id="19" dur="500"/>
                                        <p:tgtEl>
                                          <p:spTgt spid="34"/>
                                        </p:tgtEl>
                                      </p:cBhvr>
                                    </p:animEffect>
                                  </p:childTnLst>
                                </p:cTn>
                              </p:par>
                            </p:childTnLst>
                          </p:cTn>
                        </p:par>
                        <p:par>
                          <p:cTn id="20" fill="hold" nodeType="afterGroup">
                            <p:stCondLst>
                              <p:cond delay="2000"/>
                            </p:stCondLst>
                            <p:childTnLst>
                              <p:par>
                                <p:cTn id="21" presetID="53"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animEffect transition="in" filter="fade">
                                      <p:cBhvr>
                                        <p:cTn id="25" dur="500"/>
                                        <p:tgtEl>
                                          <p:spTgt spid="2"/>
                                        </p:tgtEl>
                                      </p:cBhvr>
                                    </p:animEffect>
                                  </p:childTnLst>
                                </p:cTn>
                              </p:par>
                            </p:childTnLst>
                          </p:cTn>
                        </p:par>
                        <p:par>
                          <p:cTn id="26" fill="hold" nodeType="afterGroup">
                            <p:stCondLst>
                              <p:cond delay="2500"/>
                            </p:stCondLst>
                            <p:childTnLst>
                              <p:par>
                                <p:cTn id="27" presetID="53" presetClass="entr" presetSubtype="0" fill="hold" nodeType="after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ppt_w</p:attrName>
                                        </p:attrNameLst>
                                      </p:cBhvr>
                                      <p:tavLst>
                                        <p:tav tm="0">
                                          <p:val>
                                            <p:fltVal val="0"/>
                                          </p:val>
                                        </p:tav>
                                        <p:tav tm="100000">
                                          <p:val>
                                            <p:strVal val="#ppt_w"/>
                                          </p:val>
                                        </p:tav>
                                      </p:tavLst>
                                    </p:anim>
                                    <p:anim calcmode="lin" valueType="num">
                                      <p:cBhvr>
                                        <p:cTn id="30" dur="500" fill="hold"/>
                                        <p:tgtEl>
                                          <p:spTgt spid="36"/>
                                        </p:tgtEl>
                                        <p:attrNameLst>
                                          <p:attrName>ppt_h</p:attrName>
                                        </p:attrNameLst>
                                      </p:cBhvr>
                                      <p:tavLst>
                                        <p:tav tm="0">
                                          <p:val>
                                            <p:fltVal val="0"/>
                                          </p:val>
                                        </p:tav>
                                        <p:tav tm="100000">
                                          <p:val>
                                            <p:strVal val="#ppt_h"/>
                                          </p:val>
                                        </p:tav>
                                      </p:tavLst>
                                    </p:anim>
                                    <p:animEffect transition="in" filter="fade">
                                      <p:cBhvr>
                                        <p:cTn id="31" dur="500"/>
                                        <p:tgtEl>
                                          <p:spTgt spid="36"/>
                                        </p:tgtEl>
                                      </p:cBhvr>
                                    </p:animEffect>
                                  </p:childTnLst>
                                </p:cTn>
                              </p:par>
                            </p:childTnLst>
                          </p:cTn>
                        </p:par>
                        <p:par>
                          <p:cTn id="32" fill="hold" nodeType="afterGroup">
                            <p:stCondLst>
                              <p:cond delay="3000"/>
                            </p:stCondLst>
                            <p:childTnLst>
                              <p:par>
                                <p:cTn id="33" presetID="53"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p:cTn id="35" dur="500" fill="hold"/>
                                        <p:tgtEl>
                                          <p:spTgt spid="35"/>
                                        </p:tgtEl>
                                        <p:attrNameLst>
                                          <p:attrName>ppt_w</p:attrName>
                                        </p:attrNameLst>
                                      </p:cBhvr>
                                      <p:tavLst>
                                        <p:tav tm="0">
                                          <p:val>
                                            <p:fltVal val="0"/>
                                          </p:val>
                                        </p:tav>
                                        <p:tav tm="100000">
                                          <p:val>
                                            <p:strVal val="#ppt_w"/>
                                          </p:val>
                                        </p:tav>
                                      </p:tavLst>
                                    </p:anim>
                                    <p:anim calcmode="lin" valueType="num">
                                      <p:cBhvr>
                                        <p:cTn id="36" dur="500" fill="hold"/>
                                        <p:tgtEl>
                                          <p:spTgt spid="35"/>
                                        </p:tgtEl>
                                        <p:attrNameLst>
                                          <p:attrName>ppt_h</p:attrName>
                                        </p:attrNameLst>
                                      </p:cBhvr>
                                      <p:tavLst>
                                        <p:tav tm="0">
                                          <p:val>
                                            <p:fltVal val="0"/>
                                          </p:val>
                                        </p:tav>
                                        <p:tav tm="100000">
                                          <p:val>
                                            <p:strVal val="#ppt_h"/>
                                          </p:val>
                                        </p:tav>
                                      </p:tavLst>
                                    </p:anim>
                                    <p:animEffect transition="in" filter="fade">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txBox="1">
            <a:spLocks noChangeArrowheads="1"/>
          </p:cNvSpPr>
          <p:nvPr/>
        </p:nvSpPr>
        <p:spPr bwMode="auto">
          <a:xfrm>
            <a:off x="457200" y="1447800"/>
            <a:ext cx="1447800" cy="4953000"/>
          </a:xfrm>
          <a:prstGeom prst="rect">
            <a:avLst/>
          </a:prstGeom>
          <a:solidFill>
            <a:schemeClr val="accent5">
              <a:lumMod val="20000"/>
              <a:lumOff val="80000"/>
            </a:schemeClr>
          </a:solidFill>
          <a:ln w="9525">
            <a:noFill/>
            <a:miter lim="800000"/>
            <a:headEnd/>
            <a:tailEnd/>
          </a:ln>
          <a:scene3d>
            <a:camera prst="orthographicFront"/>
            <a:lightRig rig="threePt" dir="t"/>
          </a:scene3d>
          <a:sp3d>
            <a:bevelT prst="slope"/>
          </a:sp3d>
        </p:spPr>
        <p:txBody>
          <a:bodyPr/>
          <a:lstStyle/>
          <a:p>
            <a:pPr marL="342900" indent="-342900" algn="ctr">
              <a:lnSpc>
                <a:spcPct val="90000"/>
              </a:lnSpc>
              <a:spcBef>
                <a:spcPct val="20000"/>
              </a:spcBef>
              <a:buClr>
                <a:schemeClr val="hlink"/>
              </a:buClr>
              <a:buFont typeface="Wingdings" pitchFamily="2" charset="2"/>
              <a:buNone/>
              <a:defRPr/>
            </a:pPr>
            <a:endParaRPr lang="en-US" sz="2400" b="1" i="1" dirty="0">
              <a:solidFill>
                <a:srgbClr val="000000"/>
              </a:solidFill>
              <a:latin typeface="Times New Roman" pitchFamily="18" charset="0"/>
              <a:cs typeface="Times New Roman" pitchFamily="18" charset="0"/>
            </a:endParaRPr>
          </a:p>
          <a:p>
            <a:pPr marL="342900" indent="-342900" algn="ctr">
              <a:lnSpc>
                <a:spcPct val="90000"/>
              </a:lnSpc>
              <a:spcBef>
                <a:spcPct val="20000"/>
              </a:spcBef>
              <a:buClr>
                <a:schemeClr val="hlink"/>
              </a:buClr>
              <a:buFont typeface="Wingdings" pitchFamily="2" charset="2"/>
              <a:buNone/>
              <a:defRPr/>
            </a:pPr>
            <a:r>
              <a:rPr lang="en-US" sz="2400" b="1" i="1" dirty="0">
                <a:solidFill>
                  <a:srgbClr val="000000"/>
                </a:solidFill>
                <a:latin typeface="Times New Roman" pitchFamily="18" charset="0"/>
                <a:cs typeface="Times New Roman" pitchFamily="18" charset="0"/>
              </a:rPr>
              <a:t>CHIẾM</a:t>
            </a:r>
          </a:p>
          <a:p>
            <a:pPr marL="342900" indent="-342900" algn="ctr">
              <a:lnSpc>
                <a:spcPct val="90000"/>
              </a:lnSpc>
              <a:spcBef>
                <a:spcPct val="20000"/>
              </a:spcBef>
              <a:buClr>
                <a:schemeClr val="hlink"/>
              </a:buClr>
              <a:buFont typeface="Wingdings" pitchFamily="2" charset="2"/>
              <a:buNone/>
              <a:defRPr/>
            </a:pPr>
            <a:r>
              <a:rPr lang="en-US" sz="2400" b="1" i="1" dirty="0">
                <a:solidFill>
                  <a:srgbClr val="000000"/>
                </a:solidFill>
                <a:latin typeface="Times New Roman" pitchFamily="18" charset="0"/>
                <a:cs typeface="Times New Roman" pitchFamily="18" charset="0"/>
              </a:rPr>
              <a:t>RUỘNG</a:t>
            </a:r>
          </a:p>
          <a:p>
            <a:pPr marL="342900" indent="-342900" algn="ctr">
              <a:lnSpc>
                <a:spcPct val="90000"/>
              </a:lnSpc>
              <a:spcBef>
                <a:spcPct val="20000"/>
              </a:spcBef>
              <a:buClr>
                <a:schemeClr val="hlink"/>
              </a:buClr>
              <a:buFont typeface="Wingdings" pitchFamily="2" charset="2"/>
              <a:buNone/>
              <a:defRPr/>
            </a:pPr>
            <a:r>
              <a:rPr lang="en-US" sz="2400" b="1" i="1" dirty="0">
                <a:solidFill>
                  <a:srgbClr val="000000"/>
                </a:solidFill>
                <a:latin typeface="Times New Roman" pitchFamily="18" charset="0"/>
                <a:cs typeface="Times New Roman" pitchFamily="18" charset="0"/>
              </a:rPr>
              <a:t>ĐẤT </a:t>
            </a:r>
          </a:p>
          <a:p>
            <a:pPr marL="342900" indent="-342900" algn="ctr">
              <a:lnSpc>
                <a:spcPct val="90000"/>
              </a:lnSpc>
              <a:spcBef>
                <a:spcPct val="20000"/>
              </a:spcBef>
              <a:buClr>
                <a:schemeClr val="hlink"/>
              </a:buClr>
              <a:buFont typeface="Wingdings" pitchFamily="2" charset="2"/>
              <a:buNone/>
              <a:defRPr/>
            </a:pPr>
            <a:r>
              <a:rPr lang="en-US" sz="2400" b="1" i="1" dirty="0">
                <a:solidFill>
                  <a:srgbClr val="000000"/>
                </a:solidFill>
                <a:latin typeface="Times New Roman" pitchFamily="18" charset="0"/>
                <a:cs typeface="Times New Roman" pitchFamily="18" charset="0"/>
              </a:rPr>
              <a:t>LẬP</a:t>
            </a:r>
          </a:p>
          <a:p>
            <a:pPr marL="342900" indent="-342900" algn="ctr">
              <a:lnSpc>
                <a:spcPct val="90000"/>
              </a:lnSpc>
              <a:spcBef>
                <a:spcPct val="20000"/>
              </a:spcBef>
              <a:buClr>
                <a:schemeClr val="hlink"/>
              </a:buClr>
              <a:buFont typeface="Wingdings" pitchFamily="2" charset="2"/>
              <a:buNone/>
              <a:defRPr/>
            </a:pPr>
            <a:r>
              <a:rPr lang="en-US" sz="2400" b="1" i="1" dirty="0">
                <a:solidFill>
                  <a:srgbClr val="000000"/>
                </a:solidFill>
                <a:latin typeface="Times New Roman" pitchFamily="18" charset="0"/>
                <a:cs typeface="Times New Roman" pitchFamily="18" charset="0"/>
              </a:rPr>
              <a:t>ĐỒN</a:t>
            </a:r>
          </a:p>
          <a:p>
            <a:pPr marL="342900" indent="-342900" algn="ctr">
              <a:lnSpc>
                <a:spcPct val="90000"/>
              </a:lnSpc>
              <a:spcBef>
                <a:spcPct val="20000"/>
              </a:spcBef>
              <a:buClr>
                <a:schemeClr val="hlink"/>
              </a:buClr>
              <a:buFont typeface="Wingdings" pitchFamily="2" charset="2"/>
              <a:buNone/>
              <a:defRPr/>
            </a:pPr>
            <a:r>
              <a:rPr lang="en-US" sz="2400" b="1" i="1" dirty="0">
                <a:solidFill>
                  <a:srgbClr val="000000"/>
                </a:solidFill>
                <a:latin typeface="Times New Roman" pitchFamily="18" charset="0"/>
                <a:cs typeface="Times New Roman" pitchFamily="18" charset="0"/>
              </a:rPr>
              <a:t>ĐIỀN</a:t>
            </a:r>
          </a:p>
          <a:p>
            <a:pPr marL="342900" indent="-342900" algn="ctr">
              <a:lnSpc>
                <a:spcPct val="90000"/>
              </a:lnSpc>
              <a:spcBef>
                <a:spcPct val="20000"/>
              </a:spcBef>
              <a:buClr>
                <a:schemeClr val="hlink"/>
              </a:buClr>
              <a:buFont typeface="Wingdings" pitchFamily="2" charset="2"/>
              <a:buNone/>
              <a:defRPr/>
            </a:pPr>
            <a:r>
              <a:rPr lang="en-US" sz="2400" b="1" i="1" dirty="0">
                <a:solidFill>
                  <a:srgbClr val="000000"/>
                </a:solidFill>
                <a:latin typeface="Times New Roman" pitchFamily="18" charset="0"/>
                <a:cs typeface="Times New Roman" pitchFamily="18" charset="0"/>
              </a:rPr>
              <a:t>TRỒNG</a:t>
            </a:r>
          </a:p>
          <a:p>
            <a:pPr marL="342900" indent="-342900" algn="ctr">
              <a:lnSpc>
                <a:spcPct val="90000"/>
              </a:lnSpc>
              <a:spcBef>
                <a:spcPct val="20000"/>
              </a:spcBef>
              <a:buClr>
                <a:schemeClr val="hlink"/>
              </a:buClr>
              <a:buFont typeface="Wingdings" pitchFamily="2" charset="2"/>
              <a:buNone/>
              <a:defRPr/>
            </a:pPr>
            <a:r>
              <a:rPr lang="en-US" sz="2400" b="1" i="1" dirty="0">
                <a:solidFill>
                  <a:srgbClr val="000000"/>
                </a:solidFill>
                <a:latin typeface="Times New Roman" pitchFamily="18" charset="0"/>
                <a:cs typeface="Times New Roman" pitchFamily="18" charset="0"/>
              </a:rPr>
              <a:t>LÚA </a:t>
            </a:r>
          </a:p>
          <a:p>
            <a:pPr marL="342900" indent="-342900" algn="ctr">
              <a:lnSpc>
                <a:spcPct val="90000"/>
              </a:lnSpc>
              <a:spcBef>
                <a:spcPct val="20000"/>
              </a:spcBef>
              <a:buClr>
                <a:schemeClr val="hlink"/>
              </a:buClr>
              <a:buFont typeface="Wingdings" pitchFamily="2" charset="2"/>
              <a:buNone/>
              <a:defRPr/>
            </a:pPr>
            <a:r>
              <a:rPr lang="en-US" sz="2400" b="1" i="1" dirty="0">
                <a:solidFill>
                  <a:srgbClr val="000000"/>
                </a:solidFill>
                <a:latin typeface="Times New Roman" pitchFamily="18" charset="0"/>
                <a:cs typeface="Times New Roman" pitchFamily="18" charset="0"/>
              </a:rPr>
              <a:t>VÀ</a:t>
            </a:r>
          </a:p>
          <a:p>
            <a:pPr marL="342900" indent="-342900" algn="ctr">
              <a:lnSpc>
                <a:spcPct val="90000"/>
              </a:lnSpc>
              <a:spcBef>
                <a:spcPct val="20000"/>
              </a:spcBef>
              <a:buClr>
                <a:schemeClr val="hlink"/>
              </a:buClr>
              <a:buFont typeface="Wingdings" pitchFamily="2" charset="2"/>
              <a:buNone/>
              <a:defRPr/>
            </a:pPr>
            <a:r>
              <a:rPr lang="en-US" sz="2400" b="1" i="1" dirty="0">
                <a:solidFill>
                  <a:srgbClr val="000000"/>
                </a:solidFill>
                <a:latin typeface="Times New Roman" pitchFamily="18" charset="0"/>
                <a:cs typeface="Times New Roman" pitchFamily="18" charset="0"/>
              </a:rPr>
              <a:t>CAO </a:t>
            </a:r>
          </a:p>
          <a:p>
            <a:pPr marL="342900" indent="-342900" algn="ctr">
              <a:lnSpc>
                <a:spcPct val="90000"/>
              </a:lnSpc>
              <a:spcBef>
                <a:spcPct val="20000"/>
              </a:spcBef>
              <a:buClr>
                <a:schemeClr val="hlink"/>
              </a:buClr>
              <a:buFont typeface="Wingdings" pitchFamily="2" charset="2"/>
              <a:buNone/>
              <a:defRPr/>
            </a:pPr>
            <a:r>
              <a:rPr lang="en-US" sz="2400" b="1" i="1" dirty="0">
                <a:solidFill>
                  <a:srgbClr val="000000"/>
                </a:solidFill>
                <a:latin typeface="Times New Roman" pitchFamily="18" charset="0"/>
                <a:cs typeface="Times New Roman" pitchFamily="18" charset="0"/>
              </a:rPr>
              <a:t>SU</a:t>
            </a:r>
          </a:p>
        </p:txBody>
      </p:sp>
      <p:grpSp>
        <p:nvGrpSpPr>
          <p:cNvPr id="2" name="Group 29"/>
          <p:cNvGrpSpPr>
            <a:grpSpLocks/>
          </p:cNvGrpSpPr>
          <p:nvPr/>
        </p:nvGrpSpPr>
        <p:grpSpPr bwMode="auto">
          <a:xfrm>
            <a:off x="1981200" y="1447800"/>
            <a:ext cx="6637338" cy="4953000"/>
            <a:chOff x="609600" y="1143000"/>
            <a:chExt cx="6865688" cy="4953000"/>
          </a:xfrm>
        </p:grpSpPr>
        <p:pic>
          <p:nvPicPr>
            <p:cNvPr id="24595" name="Picture 24" descr="Tình cảnh nd Việt Nam dưới thời TD Pháp.png"/>
            <p:cNvPicPr>
              <a:picLocks noChangeAspect="1"/>
            </p:cNvPicPr>
            <p:nvPr/>
          </p:nvPicPr>
          <p:blipFill>
            <a:blip r:embed="rId3" cstate="print"/>
            <a:srcRect/>
            <a:stretch>
              <a:fillRect/>
            </a:stretch>
          </p:blipFill>
          <p:spPr bwMode="auto">
            <a:xfrm>
              <a:off x="3886081" y="1143000"/>
              <a:ext cx="3581270" cy="2357438"/>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52400" h="50800" prst="softRound"/>
            </a:sp3d>
          </p:spPr>
        </p:pic>
        <p:pic>
          <p:nvPicPr>
            <p:cNvPr id="24597" name="Picture 26" descr="cong nhan cao su tre em.jpg"/>
            <p:cNvPicPr>
              <a:picLocks noChangeAspect="1"/>
            </p:cNvPicPr>
            <p:nvPr/>
          </p:nvPicPr>
          <p:blipFill>
            <a:blip r:embed="rId4" cstate="print"/>
            <a:srcRect b="4607"/>
            <a:stretch>
              <a:fillRect/>
            </a:stretch>
          </p:blipFill>
          <p:spPr bwMode="auto">
            <a:xfrm>
              <a:off x="609600" y="3606800"/>
              <a:ext cx="3124086" cy="2438400"/>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52400" h="50800" prst="softRound"/>
            </a:sp3d>
          </p:spPr>
        </p:pic>
        <p:pic>
          <p:nvPicPr>
            <p:cNvPr id="24598" name="Picture 27" descr="cong nhan don dien cao su.jpg"/>
            <p:cNvPicPr>
              <a:picLocks noChangeAspect="1"/>
            </p:cNvPicPr>
            <p:nvPr/>
          </p:nvPicPr>
          <p:blipFill>
            <a:blip r:embed="rId5" cstate="print"/>
            <a:srcRect/>
            <a:stretch>
              <a:fillRect/>
            </a:stretch>
          </p:blipFill>
          <p:spPr bwMode="auto">
            <a:xfrm>
              <a:off x="609600" y="1162050"/>
              <a:ext cx="3124086" cy="2332038"/>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52400" h="50800" prst="softRound"/>
            </a:sp3d>
          </p:spPr>
        </p:pic>
        <p:pic>
          <p:nvPicPr>
            <p:cNvPr id="29" name="Picture 19" descr="DAN NGHEO LAM CU LI THOI THUOC PHAP.jpg"/>
            <p:cNvPicPr>
              <a:picLocks noChangeAspect="1"/>
            </p:cNvPicPr>
            <p:nvPr/>
          </p:nvPicPr>
          <p:blipFill>
            <a:blip r:embed="rId6" cstate="print"/>
            <a:srcRect/>
            <a:stretch>
              <a:fillRect/>
            </a:stretch>
          </p:blipFill>
          <p:spPr bwMode="auto">
            <a:xfrm>
              <a:off x="3886081" y="3581400"/>
              <a:ext cx="3589207" cy="2514600"/>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52400" h="50800" prst="softRound"/>
            </a:sp3d>
          </p:spPr>
        </p:pic>
      </p:grpSp>
      <p:sp>
        <p:nvSpPr>
          <p:cNvPr id="8" name="Rectangle 4"/>
          <p:cNvSpPr txBox="1">
            <a:spLocks noChangeArrowheads="1"/>
          </p:cNvSpPr>
          <p:nvPr/>
        </p:nvSpPr>
        <p:spPr bwMode="auto">
          <a:xfrm>
            <a:off x="1524000" y="457200"/>
            <a:ext cx="6477000" cy="914400"/>
          </a:xfrm>
          <a:prstGeom prst="rect">
            <a:avLst/>
          </a:prstGeom>
          <a:solidFill>
            <a:schemeClr val="accent6">
              <a:lumMod val="40000"/>
              <a:lumOff val="60000"/>
            </a:schemeClr>
          </a:solidFill>
          <a:ln w="9525">
            <a:noFill/>
            <a:miter lim="800000"/>
            <a:headEnd/>
            <a:tailEnd/>
          </a:ln>
          <a:scene3d>
            <a:camera prst="orthographicFront"/>
            <a:lightRig rig="threePt" dir="t"/>
          </a:scene3d>
          <a:sp3d>
            <a:bevelT prst="slope"/>
          </a:sp3d>
        </p:spPr>
        <p:txBody>
          <a:bodyPr/>
          <a:lstStyle/>
          <a:p>
            <a:pPr marL="342900" indent="-342900" algn="ctr">
              <a:lnSpc>
                <a:spcPct val="90000"/>
              </a:lnSpc>
              <a:spcBef>
                <a:spcPts val="0"/>
              </a:spcBef>
              <a:spcAft>
                <a:spcPts val="0"/>
              </a:spcAft>
              <a:buClr>
                <a:schemeClr val="hlink"/>
              </a:buClr>
              <a:buFont typeface="Wingdings" pitchFamily="2" charset="2"/>
              <a:buNone/>
              <a:defRPr/>
            </a:pPr>
            <a:endParaRPr lang="en-US" sz="2400" b="1" i="1" dirty="0">
              <a:solidFill>
                <a:srgbClr val="000000"/>
              </a:solidFill>
              <a:latin typeface="Times New Roman" pitchFamily="18" charset="0"/>
              <a:cs typeface="Times New Roman" pitchFamily="18" charset="0"/>
            </a:endParaRPr>
          </a:p>
          <a:p>
            <a:pPr marL="342900" indent="-342900" algn="ctr">
              <a:lnSpc>
                <a:spcPct val="90000"/>
              </a:lnSpc>
              <a:spcBef>
                <a:spcPts val="0"/>
              </a:spcBef>
              <a:spcAft>
                <a:spcPts val="0"/>
              </a:spcAft>
              <a:buClr>
                <a:schemeClr val="hlink"/>
              </a:buClr>
              <a:buFont typeface="Wingdings" pitchFamily="2" charset="2"/>
              <a:buNone/>
              <a:defRPr/>
            </a:pPr>
            <a:r>
              <a:rPr lang="en-US" sz="2400" b="1" i="1" dirty="0">
                <a:solidFill>
                  <a:srgbClr val="000000"/>
                </a:solidFill>
                <a:latin typeface="Times New Roman" pitchFamily="18" charset="0"/>
                <a:cs typeface="Times New Roman" pitchFamily="18" charset="0"/>
              </a:rPr>
              <a:t>TRONG LĨNH VỰC NÔNG NGHIỆP</a:t>
            </a:r>
          </a:p>
        </p:txBody>
      </p:sp>
    </p:spTree>
    <p:extLst>
      <p:ext uri="{BB962C8B-B14F-4D97-AF65-F5344CB8AC3E}">
        <p14:creationId xmlns:p14="http://schemas.microsoft.com/office/powerpoint/2010/main" val="933734263"/>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after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diamond(in)">
                                      <p:cBhvr>
                                        <p:cTn id="7" dur="500"/>
                                        <p:tgtEl>
                                          <p:spTgt spid="36866"/>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heckerboard(across)">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txBox="1">
            <a:spLocks noChangeArrowheads="1"/>
          </p:cNvSpPr>
          <p:nvPr/>
        </p:nvSpPr>
        <p:spPr bwMode="auto">
          <a:xfrm>
            <a:off x="609600" y="1905000"/>
            <a:ext cx="1219200" cy="4383087"/>
          </a:xfrm>
          <a:prstGeom prst="rect">
            <a:avLst/>
          </a:prstGeom>
          <a:solidFill>
            <a:srgbClr val="FEFCDA"/>
          </a:solidFill>
          <a:ln w="9525">
            <a:noFill/>
            <a:miter lim="800000"/>
            <a:headEnd/>
            <a:tailEnd/>
          </a:ln>
          <a:scene3d>
            <a:camera prst="orthographicFront"/>
            <a:lightRig rig="threePt" dir="t"/>
          </a:scene3d>
          <a:sp3d>
            <a:bevelT prst="convex"/>
          </a:sp3d>
        </p:spPr>
        <p:txBody>
          <a:bodyPr/>
          <a:lstStyle/>
          <a:p>
            <a:pPr marL="342900" indent="-342900" algn="ctr">
              <a:lnSpc>
                <a:spcPct val="90000"/>
              </a:lnSpc>
              <a:spcBef>
                <a:spcPct val="20000"/>
              </a:spcBef>
              <a:buClr>
                <a:schemeClr val="hlink"/>
              </a:buClr>
              <a:buFont typeface="Wingdings" pitchFamily="2" charset="2"/>
              <a:buNone/>
              <a:defRPr/>
            </a:pPr>
            <a:endParaRPr lang="en-US" sz="2000" b="1" i="1" dirty="0">
              <a:solidFill>
                <a:srgbClr val="000000"/>
              </a:solidFill>
              <a:latin typeface="Times New Roman" pitchFamily="18" charset="0"/>
              <a:cs typeface="Times New Roman" pitchFamily="18" charset="0"/>
            </a:endParaRPr>
          </a:p>
          <a:p>
            <a:pPr marL="342900" indent="-342900" algn="ctr">
              <a:lnSpc>
                <a:spcPct val="90000"/>
              </a:lnSpc>
              <a:spcBef>
                <a:spcPct val="20000"/>
              </a:spcBef>
              <a:buClr>
                <a:schemeClr val="hlink"/>
              </a:buClr>
              <a:buFont typeface="Wingdings" pitchFamily="2" charset="2"/>
              <a:buNone/>
              <a:defRPr/>
            </a:pPr>
            <a:r>
              <a:rPr lang="en-US" sz="2000" b="1" i="1" dirty="0">
                <a:solidFill>
                  <a:srgbClr val="000000"/>
                </a:solidFill>
                <a:latin typeface="Times New Roman" pitchFamily="18" charset="0"/>
                <a:cs typeface="Times New Roman" pitchFamily="18" charset="0"/>
              </a:rPr>
              <a:t>PHÁT</a:t>
            </a:r>
          </a:p>
          <a:p>
            <a:pPr marL="342900" indent="-342900" algn="ctr">
              <a:lnSpc>
                <a:spcPct val="90000"/>
              </a:lnSpc>
              <a:spcBef>
                <a:spcPct val="20000"/>
              </a:spcBef>
              <a:buClr>
                <a:schemeClr val="hlink"/>
              </a:buClr>
              <a:buFont typeface="Wingdings" pitchFamily="2" charset="2"/>
              <a:buNone/>
              <a:defRPr/>
            </a:pPr>
            <a:r>
              <a:rPr lang="en-US" sz="2000" b="1" i="1" dirty="0">
                <a:solidFill>
                  <a:srgbClr val="000000"/>
                </a:solidFill>
                <a:latin typeface="Times New Roman" pitchFamily="18" charset="0"/>
                <a:cs typeface="Times New Roman" pitchFamily="18" charset="0"/>
              </a:rPr>
              <a:t>TRIỂN</a:t>
            </a:r>
          </a:p>
          <a:p>
            <a:pPr marL="342900" indent="-342900" algn="ctr">
              <a:lnSpc>
                <a:spcPct val="90000"/>
              </a:lnSpc>
              <a:spcBef>
                <a:spcPct val="20000"/>
              </a:spcBef>
              <a:buClr>
                <a:schemeClr val="hlink"/>
              </a:buClr>
              <a:buFont typeface="Wingdings" pitchFamily="2" charset="2"/>
              <a:buNone/>
              <a:defRPr/>
            </a:pPr>
            <a:r>
              <a:rPr lang="en-US" sz="2000" b="1" i="1" dirty="0">
                <a:solidFill>
                  <a:srgbClr val="000000"/>
                </a:solidFill>
                <a:latin typeface="Times New Roman" pitchFamily="18" charset="0"/>
                <a:cs typeface="Times New Roman" pitchFamily="18" charset="0"/>
              </a:rPr>
              <a:t>CÁC</a:t>
            </a:r>
          </a:p>
          <a:p>
            <a:pPr marL="342900" indent="-342900" algn="ctr">
              <a:lnSpc>
                <a:spcPct val="90000"/>
              </a:lnSpc>
              <a:spcBef>
                <a:spcPct val="20000"/>
              </a:spcBef>
              <a:buClr>
                <a:schemeClr val="hlink"/>
              </a:buClr>
              <a:buFont typeface="Wingdings" pitchFamily="2" charset="2"/>
              <a:buNone/>
              <a:defRPr/>
            </a:pPr>
            <a:r>
              <a:rPr lang="en-US" sz="2000" b="1" i="1" dirty="0">
                <a:solidFill>
                  <a:srgbClr val="000000"/>
                </a:solidFill>
                <a:latin typeface="Times New Roman" pitchFamily="18" charset="0"/>
                <a:cs typeface="Times New Roman" pitchFamily="18" charset="0"/>
              </a:rPr>
              <a:t>NGÀNH</a:t>
            </a:r>
          </a:p>
          <a:p>
            <a:pPr marL="342900" indent="-342900" algn="ctr">
              <a:lnSpc>
                <a:spcPct val="90000"/>
              </a:lnSpc>
              <a:spcBef>
                <a:spcPct val="20000"/>
              </a:spcBef>
              <a:buClr>
                <a:schemeClr val="hlink"/>
              </a:buClr>
              <a:buFont typeface="Wingdings" pitchFamily="2" charset="2"/>
              <a:buNone/>
              <a:defRPr/>
            </a:pPr>
            <a:r>
              <a:rPr lang="en-US" sz="2000" b="1" i="1" dirty="0">
                <a:solidFill>
                  <a:srgbClr val="000000"/>
                </a:solidFill>
                <a:latin typeface="Times New Roman" pitchFamily="18" charset="0"/>
                <a:cs typeface="Times New Roman" pitchFamily="18" charset="0"/>
              </a:rPr>
              <a:t>CÔNG</a:t>
            </a:r>
          </a:p>
          <a:p>
            <a:pPr marL="342900" indent="-342900" algn="ctr">
              <a:lnSpc>
                <a:spcPct val="90000"/>
              </a:lnSpc>
              <a:spcBef>
                <a:spcPct val="20000"/>
              </a:spcBef>
              <a:buClr>
                <a:schemeClr val="hlink"/>
              </a:buClr>
              <a:buFont typeface="Wingdings" pitchFamily="2" charset="2"/>
              <a:buNone/>
              <a:defRPr/>
            </a:pPr>
            <a:r>
              <a:rPr lang="en-US" sz="2000" b="1" i="1" dirty="0">
                <a:solidFill>
                  <a:srgbClr val="000000"/>
                </a:solidFill>
                <a:latin typeface="Times New Roman" pitchFamily="18" charset="0"/>
                <a:cs typeface="Times New Roman" pitchFamily="18" charset="0"/>
              </a:rPr>
              <a:t>NGHIỆP</a:t>
            </a:r>
          </a:p>
          <a:p>
            <a:pPr marL="342900" indent="-342900" algn="ctr">
              <a:lnSpc>
                <a:spcPct val="90000"/>
              </a:lnSpc>
              <a:spcBef>
                <a:spcPct val="20000"/>
              </a:spcBef>
              <a:buClr>
                <a:schemeClr val="hlink"/>
              </a:buClr>
              <a:buFont typeface="Wingdings" pitchFamily="2" charset="2"/>
              <a:buNone/>
              <a:defRPr/>
            </a:pPr>
            <a:r>
              <a:rPr lang="en-US" sz="2000" b="1" i="1" dirty="0">
                <a:solidFill>
                  <a:srgbClr val="000000"/>
                </a:solidFill>
                <a:latin typeface="Times New Roman" pitchFamily="18" charset="0"/>
                <a:cs typeface="Times New Roman" pitchFamily="18" charset="0"/>
              </a:rPr>
              <a:t>PHỤC </a:t>
            </a:r>
          </a:p>
          <a:p>
            <a:pPr marL="342900" indent="-342900" algn="ctr">
              <a:lnSpc>
                <a:spcPct val="90000"/>
              </a:lnSpc>
              <a:spcBef>
                <a:spcPct val="20000"/>
              </a:spcBef>
              <a:buClr>
                <a:schemeClr val="hlink"/>
              </a:buClr>
              <a:buFont typeface="Wingdings" pitchFamily="2" charset="2"/>
              <a:buNone/>
              <a:defRPr/>
            </a:pPr>
            <a:r>
              <a:rPr lang="en-US" sz="2000" b="1" i="1" dirty="0">
                <a:solidFill>
                  <a:srgbClr val="000000"/>
                </a:solidFill>
                <a:latin typeface="Times New Roman" pitchFamily="18" charset="0"/>
                <a:cs typeface="Times New Roman" pitchFamily="18" charset="0"/>
              </a:rPr>
              <a:t>VỤ</a:t>
            </a:r>
          </a:p>
          <a:p>
            <a:pPr marL="342900" indent="-342900" algn="ctr">
              <a:lnSpc>
                <a:spcPct val="90000"/>
              </a:lnSpc>
              <a:spcBef>
                <a:spcPct val="20000"/>
              </a:spcBef>
              <a:buClr>
                <a:schemeClr val="hlink"/>
              </a:buClr>
              <a:buFont typeface="Wingdings" pitchFamily="2" charset="2"/>
              <a:buNone/>
              <a:defRPr/>
            </a:pPr>
            <a:r>
              <a:rPr lang="en-US" sz="2000" b="1" i="1" dirty="0">
                <a:solidFill>
                  <a:srgbClr val="000000"/>
                </a:solidFill>
                <a:latin typeface="Times New Roman" pitchFamily="18" charset="0"/>
                <a:cs typeface="Times New Roman" pitchFamily="18" charset="0"/>
              </a:rPr>
              <a:t>CHO</a:t>
            </a:r>
          </a:p>
          <a:p>
            <a:pPr marL="342900" indent="-342900" algn="ctr">
              <a:lnSpc>
                <a:spcPct val="90000"/>
              </a:lnSpc>
              <a:spcBef>
                <a:spcPct val="20000"/>
              </a:spcBef>
              <a:buClr>
                <a:schemeClr val="hlink"/>
              </a:buClr>
              <a:buFont typeface="Wingdings" pitchFamily="2" charset="2"/>
              <a:buNone/>
              <a:defRPr/>
            </a:pPr>
            <a:r>
              <a:rPr lang="en-US" sz="2000" b="1" i="1" dirty="0">
                <a:solidFill>
                  <a:srgbClr val="000000"/>
                </a:solidFill>
                <a:latin typeface="Times New Roman" pitchFamily="18" charset="0"/>
                <a:cs typeface="Times New Roman" pitchFamily="18" charset="0"/>
              </a:rPr>
              <a:t>KHAI</a:t>
            </a:r>
          </a:p>
          <a:p>
            <a:pPr marL="342900" indent="-342900" algn="ctr">
              <a:lnSpc>
                <a:spcPct val="90000"/>
              </a:lnSpc>
              <a:spcBef>
                <a:spcPct val="20000"/>
              </a:spcBef>
              <a:buClr>
                <a:schemeClr val="hlink"/>
              </a:buClr>
              <a:buFont typeface="Wingdings" pitchFamily="2" charset="2"/>
              <a:buNone/>
              <a:defRPr/>
            </a:pPr>
            <a:r>
              <a:rPr lang="en-US" sz="2000" b="1" i="1" dirty="0">
                <a:solidFill>
                  <a:srgbClr val="000000"/>
                </a:solidFill>
                <a:latin typeface="Times New Roman" pitchFamily="18" charset="0"/>
                <a:cs typeface="Times New Roman" pitchFamily="18" charset="0"/>
              </a:rPr>
              <a:t>THÁC</a:t>
            </a:r>
          </a:p>
        </p:txBody>
      </p:sp>
      <p:grpSp>
        <p:nvGrpSpPr>
          <p:cNvPr id="4" name="Group 11"/>
          <p:cNvGrpSpPr>
            <a:grpSpLocks/>
          </p:cNvGrpSpPr>
          <p:nvPr/>
        </p:nvGrpSpPr>
        <p:grpSpPr bwMode="auto">
          <a:xfrm>
            <a:off x="1981200" y="1828800"/>
            <a:ext cx="6721475" cy="4495800"/>
            <a:chOff x="1981200" y="1600200"/>
            <a:chExt cx="6721129" cy="4267200"/>
          </a:xfrm>
        </p:grpSpPr>
        <p:grpSp>
          <p:nvGrpSpPr>
            <p:cNvPr id="35849" name="Group 8"/>
            <p:cNvGrpSpPr>
              <a:grpSpLocks/>
            </p:cNvGrpSpPr>
            <p:nvPr/>
          </p:nvGrpSpPr>
          <p:grpSpPr bwMode="auto">
            <a:xfrm>
              <a:off x="1981200" y="1600200"/>
              <a:ext cx="6721129" cy="4267200"/>
              <a:chOff x="1737071" y="1219200"/>
              <a:chExt cx="7254529" cy="5308600"/>
            </a:xfrm>
          </p:grpSpPr>
          <p:pic>
            <p:nvPicPr>
              <p:cNvPr id="2" name="Picture 20" descr="nha may xe lua truong thi.jpg"/>
              <p:cNvPicPr>
                <a:picLocks noChangeAspect="1"/>
              </p:cNvPicPr>
              <p:nvPr/>
            </p:nvPicPr>
            <p:blipFill>
              <a:blip r:embed="rId3" cstate="print"/>
              <a:srcRect/>
              <a:stretch>
                <a:fillRect/>
              </a:stretch>
            </p:blipFill>
            <p:spPr bwMode="auto">
              <a:xfrm>
                <a:off x="1752600" y="4038600"/>
                <a:ext cx="3581400" cy="2479281"/>
              </a:xfrm>
              <a:prstGeom prst="rect">
                <a:avLst/>
              </a:prstGeom>
              <a:noFill/>
              <a:ln w="9525">
                <a:noFill/>
                <a:miter lim="800000"/>
                <a:headEnd/>
                <a:tailEnd/>
              </a:ln>
              <a:scene3d>
                <a:camera prst="orthographicFront"/>
                <a:lightRig rig="threePt" dir="t"/>
              </a:scene3d>
              <a:sp3d>
                <a:bevelT prst="slope"/>
              </a:sp3d>
            </p:spPr>
          </p:pic>
          <p:pic>
            <p:nvPicPr>
              <p:cNvPr id="37895" name="Picture 21" descr="nha may diem ben thuy.jpg"/>
              <p:cNvPicPr>
                <a:picLocks noChangeAspect="1"/>
              </p:cNvPicPr>
              <p:nvPr/>
            </p:nvPicPr>
            <p:blipFill>
              <a:blip r:embed="rId4" cstate="print"/>
              <a:srcRect/>
              <a:stretch>
                <a:fillRect/>
              </a:stretch>
            </p:blipFill>
            <p:spPr bwMode="auto">
              <a:xfrm>
                <a:off x="1737071" y="1219200"/>
                <a:ext cx="3520729" cy="2819400"/>
              </a:xfrm>
              <a:prstGeom prst="rect">
                <a:avLst/>
              </a:prstGeom>
              <a:noFill/>
              <a:ln w="9525">
                <a:noFill/>
                <a:miter lim="800000"/>
                <a:headEnd/>
                <a:tailEnd/>
              </a:ln>
              <a:scene3d>
                <a:camera prst="orthographicFront"/>
                <a:lightRig rig="threePt" dir="t"/>
              </a:scene3d>
              <a:sp3d>
                <a:bevelT prst="slope"/>
              </a:sp3d>
            </p:spPr>
          </p:pic>
          <p:pic>
            <p:nvPicPr>
              <p:cNvPr id="37896" name="Picture 22" descr="CN thoi Phap.jpg"/>
              <p:cNvPicPr>
                <a:picLocks noChangeAspect="1"/>
              </p:cNvPicPr>
              <p:nvPr/>
            </p:nvPicPr>
            <p:blipFill>
              <a:blip r:embed="rId5" cstate="print">
                <a:lum bright="30000" contrast="20000"/>
              </a:blip>
              <a:srcRect/>
              <a:stretch>
                <a:fillRect/>
              </a:stretch>
            </p:blipFill>
            <p:spPr bwMode="auto">
              <a:xfrm>
                <a:off x="5257800" y="1219200"/>
                <a:ext cx="3733800" cy="2819400"/>
              </a:xfrm>
              <a:prstGeom prst="rect">
                <a:avLst/>
              </a:prstGeom>
              <a:noFill/>
              <a:ln w="9525">
                <a:noFill/>
                <a:miter lim="800000"/>
                <a:headEnd/>
                <a:tailEnd/>
              </a:ln>
              <a:scene3d>
                <a:camera prst="orthographicFront"/>
                <a:lightRig rig="threePt" dir="t"/>
              </a:scene3d>
              <a:sp3d>
                <a:bevelT prst="slope"/>
              </a:sp3d>
            </p:spPr>
          </p:pic>
          <p:pic>
            <p:nvPicPr>
              <p:cNvPr id="5" name="Picture 40"/>
              <p:cNvPicPr>
                <a:picLocks noChangeAspect="1" noChangeArrowheads="1"/>
              </p:cNvPicPr>
              <p:nvPr/>
            </p:nvPicPr>
            <p:blipFill>
              <a:blip r:embed="rId6" cstate="print"/>
              <a:srcRect/>
              <a:stretch>
                <a:fillRect/>
              </a:stretch>
            </p:blipFill>
            <p:spPr bwMode="auto">
              <a:xfrm>
                <a:off x="5257800" y="4038600"/>
                <a:ext cx="3733800" cy="2489200"/>
              </a:xfrm>
              <a:prstGeom prst="rect">
                <a:avLst/>
              </a:prstGeom>
              <a:noFill/>
              <a:ln w="9525">
                <a:noFill/>
                <a:miter lim="800000"/>
                <a:headEnd/>
                <a:tailEnd/>
              </a:ln>
              <a:scene3d>
                <a:camera prst="orthographicFront"/>
                <a:lightRig rig="threePt" dir="t"/>
              </a:scene3d>
              <a:sp3d>
                <a:bevelT prst="slope"/>
              </a:sp3d>
            </p:spPr>
          </p:pic>
        </p:grpSp>
        <p:sp>
          <p:nvSpPr>
            <p:cNvPr id="3" name="Rectangle 19"/>
            <p:cNvSpPr>
              <a:spLocks noChangeArrowheads="1"/>
            </p:cNvSpPr>
            <p:nvPr/>
          </p:nvSpPr>
          <p:spPr bwMode="auto">
            <a:xfrm>
              <a:off x="2133592" y="3886200"/>
              <a:ext cx="3047843" cy="250825"/>
            </a:xfrm>
            <a:prstGeom prst="rect">
              <a:avLst/>
            </a:prstGeom>
            <a:noFill/>
            <a:ln w="9525">
              <a:noFill/>
              <a:miter lim="800000"/>
              <a:headEnd/>
              <a:tailEnd/>
            </a:ln>
            <a:scene3d>
              <a:camera prst="orthographicFront"/>
              <a:lightRig rig="threePt" dir="t"/>
            </a:scene3d>
            <a:sp3d>
              <a:bevelT prst="slope"/>
            </a:sp3d>
          </p:spPr>
          <p:txBody>
            <a:bodyPr/>
            <a:lstStyle/>
            <a:p>
              <a:pPr marL="381000" indent="-381000" algn="ctr">
                <a:lnSpc>
                  <a:spcPct val="80000"/>
                </a:lnSpc>
                <a:spcBef>
                  <a:spcPct val="20000"/>
                </a:spcBef>
                <a:buClr>
                  <a:schemeClr val="hlink"/>
                </a:buClr>
                <a:buFont typeface="Wingdings" pitchFamily="2" charset="2"/>
                <a:buNone/>
                <a:defRPr/>
              </a:pPr>
              <a:r>
                <a:rPr lang="en-US" sz="1400" b="1" i="1">
                  <a:solidFill>
                    <a:srgbClr val="C00000"/>
                  </a:solidFill>
                  <a:latin typeface="Times New Roman" pitchFamily="18" charset="0"/>
                  <a:cs typeface="Times New Roman" pitchFamily="18" charset="0"/>
                </a:rPr>
                <a:t>Nhà máy xe lửa Trường Thi</a:t>
              </a:r>
            </a:p>
          </p:txBody>
        </p:sp>
      </p:grpSp>
      <p:sp>
        <p:nvSpPr>
          <p:cNvPr id="10" name="Rectangle 4"/>
          <p:cNvSpPr txBox="1">
            <a:spLocks noChangeArrowheads="1"/>
          </p:cNvSpPr>
          <p:nvPr/>
        </p:nvSpPr>
        <p:spPr bwMode="auto">
          <a:xfrm>
            <a:off x="1524000" y="457200"/>
            <a:ext cx="6477000" cy="914400"/>
          </a:xfrm>
          <a:prstGeom prst="rect">
            <a:avLst/>
          </a:prstGeom>
          <a:solidFill>
            <a:schemeClr val="accent6">
              <a:lumMod val="40000"/>
              <a:lumOff val="60000"/>
            </a:schemeClr>
          </a:solidFill>
          <a:ln w="9525">
            <a:noFill/>
            <a:miter lim="800000"/>
            <a:headEnd/>
            <a:tailEnd/>
          </a:ln>
          <a:scene3d>
            <a:camera prst="orthographicFront"/>
            <a:lightRig rig="threePt" dir="t"/>
          </a:scene3d>
          <a:sp3d>
            <a:bevelT prst="slope"/>
          </a:sp3d>
        </p:spPr>
        <p:txBody>
          <a:bodyPr/>
          <a:lstStyle/>
          <a:p>
            <a:pPr marL="342900" indent="-342900" algn="ctr">
              <a:lnSpc>
                <a:spcPct val="90000"/>
              </a:lnSpc>
              <a:spcBef>
                <a:spcPts val="0"/>
              </a:spcBef>
              <a:spcAft>
                <a:spcPts val="0"/>
              </a:spcAft>
              <a:buClr>
                <a:schemeClr val="hlink"/>
              </a:buClr>
              <a:buFont typeface="Wingdings" pitchFamily="2" charset="2"/>
              <a:buNone/>
              <a:defRPr/>
            </a:pPr>
            <a:endParaRPr lang="en-US" sz="2400" b="1" i="1" dirty="0">
              <a:solidFill>
                <a:srgbClr val="000000"/>
              </a:solidFill>
              <a:latin typeface="Times New Roman" pitchFamily="18" charset="0"/>
              <a:cs typeface="Times New Roman" pitchFamily="18" charset="0"/>
            </a:endParaRPr>
          </a:p>
          <a:p>
            <a:pPr marL="342900" indent="-342900" algn="ctr">
              <a:lnSpc>
                <a:spcPct val="90000"/>
              </a:lnSpc>
              <a:spcBef>
                <a:spcPts val="0"/>
              </a:spcBef>
              <a:spcAft>
                <a:spcPts val="0"/>
              </a:spcAft>
              <a:buClr>
                <a:schemeClr val="hlink"/>
              </a:buClr>
              <a:buFont typeface="Wingdings" pitchFamily="2" charset="2"/>
              <a:buNone/>
              <a:defRPr/>
            </a:pPr>
            <a:r>
              <a:rPr lang="en-US" sz="2400" b="1" i="1" dirty="0">
                <a:solidFill>
                  <a:srgbClr val="000000"/>
                </a:solidFill>
                <a:latin typeface="Times New Roman" pitchFamily="18" charset="0"/>
                <a:cs typeface="Times New Roman" pitchFamily="18" charset="0"/>
              </a:rPr>
              <a:t>TRONG LĨNH VỰC CÔNG NGHIỆP</a:t>
            </a:r>
          </a:p>
        </p:txBody>
      </p:sp>
    </p:spTree>
    <p:extLst>
      <p:ext uri="{BB962C8B-B14F-4D97-AF65-F5344CB8AC3E}">
        <p14:creationId xmlns:p14="http://schemas.microsoft.com/office/powerpoint/2010/main" val="67387166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37890"/>
                                        </p:tgtEl>
                                        <p:attrNameLst>
                                          <p:attrName>style.visibility</p:attrName>
                                        </p:attrNameLst>
                                      </p:cBhvr>
                                      <p:to>
                                        <p:strVal val="visible"/>
                                      </p:to>
                                    </p:set>
                                    <p:animEffect transition="in" filter="checkerboard(across)">
                                      <p:cBhvr>
                                        <p:cTn id="7" dur="500"/>
                                        <p:tgtEl>
                                          <p:spTgt spid="37890"/>
                                        </p:tgtEl>
                                      </p:cBhvr>
                                    </p:animEffect>
                                  </p:childTnLst>
                                </p:cTn>
                              </p:par>
                            </p:childTnLst>
                          </p:cTn>
                        </p:par>
                        <p:par>
                          <p:cTn id="8" fill="hold" nodeType="afterGroup">
                            <p:stCondLst>
                              <p:cond delay="500"/>
                            </p:stCondLst>
                            <p:childTnLst>
                              <p:par>
                                <p:cTn id="9" presetID="8"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amond(i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ChangeArrowheads="1"/>
          </p:cNvSpPr>
          <p:nvPr/>
        </p:nvSpPr>
        <p:spPr bwMode="auto">
          <a:xfrm>
            <a:off x="6858000" y="2438400"/>
            <a:ext cx="1943100" cy="1295400"/>
          </a:xfrm>
          <a:prstGeom prst="rect">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endParaRPr lang="en-US">
              <a:solidFill>
                <a:srgbClr val="FFFF00"/>
              </a:solidFill>
            </a:endParaRPr>
          </a:p>
          <a:p>
            <a:pPr algn="ctr" eaLnBrk="0" hangingPunct="0"/>
            <a:r>
              <a:rPr lang="en-US">
                <a:solidFill>
                  <a:srgbClr val="FFFF00"/>
                </a:solidFill>
              </a:rPr>
              <a:t>Các phong</a:t>
            </a:r>
          </a:p>
          <a:p>
            <a:pPr algn="ctr" eaLnBrk="0" hangingPunct="0"/>
            <a:r>
              <a:rPr lang="en-US">
                <a:solidFill>
                  <a:srgbClr val="FFFF00"/>
                </a:solidFill>
              </a:rPr>
              <a:t> trào yêu nước</a:t>
            </a:r>
          </a:p>
          <a:p>
            <a:pPr algn="ctr" eaLnBrk="0" hangingPunct="0"/>
            <a:r>
              <a:rPr lang="en-US">
                <a:solidFill>
                  <a:srgbClr val="FFFF00"/>
                </a:solidFill>
              </a:rPr>
              <a:t> </a:t>
            </a:r>
          </a:p>
        </p:txBody>
      </p:sp>
      <p:sp>
        <p:nvSpPr>
          <p:cNvPr id="161795" name="AutoShape 3"/>
          <p:cNvSpPr>
            <a:spLocks noChangeArrowheads="1"/>
          </p:cNvSpPr>
          <p:nvPr/>
        </p:nvSpPr>
        <p:spPr bwMode="auto">
          <a:xfrm>
            <a:off x="2857500" y="1897063"/>
            <a:ext cx="1738313" cy="1066800"/>
          </a:xfrm>
          <a:prstGeom prst="homePlate">
            <a:avLst>
              <a:gd name="adj" fmla="val 40737"/>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a:solidFill>
                  <a:srgbClr val="FFFF00"/>
                </a:solidFill>
              </a:rPr>
              <a:t>Toàn thể </a:t>
            </a:r>
          </a:p>
          <a:p>
            <a:pPr algn="ctr" eaLnBrk="0" hangingPunct="0"/>
            <a:r>
              <a:rPr lang="en-US">
                <a:solidFill>
                  <a:srgbClr val="FFFF00"/>
                </a:solidFill>
              </a:rPr>
              <a:t>dân tộc </a:t>
            </a:r>
          </a:p>
          <a:p>
            <a:pPr algn="ctr" eaLnBrk="0" hangingPunct="0"/>
            <a:r>
              <a:rPr lang="en-US">
                <a:solidFill>
                  <a:srgbClr val="FFFF00"/>
                </a:solidFill>
              </a:rPr>
              <a:t>Việt Nam</a:t>
            </a:r>
          </a:p>
        </p:txBody>
      </p:sp>
      <p:sp>
        <p:nvSpPr>
          <p:cNvPr id="161796" name="AutoShape 4"/>
          <p:cNvSpPr>
            <a:spLocks noChangeArrowheads="1"/>
          </p:cNvSpPr>
          <p:nvPr/>
        </p:nvSpPr>
        <p:spPr bwMode="auto">
          <a:xfrm rot="10800000">
            <a:off x="4610100" y="1905000"/>
            <a:ext cx="1738313" cy="1066800"/>
          </a:xfrm>
          <a:prstGeom prst="homePlate">
            <a:avLst>
              <a:gd name="adj" fmla="val 40737"/>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rot="10800000" wrap="none" anchor="ctr">
            <a:flatTx/>
          </a:bodyPr>
          <a:lstStyle/>
          <a:p>
            <a:pPr algn="ctr" eaLnBrk="0" hangingPunct="0"/>
            <a:r>
              <a:rPr lang="en-US">
                <a:solidFill>
                  <a:srgbClr val="FFFF00"/>
                </a:solidFill>
              </a:rPr>
              <a:t>Thực dân</a:t>
            </a:r>
          </a:p>
          <a:p>
            <a:pPr algn="ctr" eaLnBrk="0" hangingPunct="0"/>
            <a:r>
              <a:rPr lang="en-US">
                <a:solidFill>
                  <a:srgbClr val="FFFF00"/>
                </a:solidFill>
              </a:rPr>
              <a:t> Pháp</a:t>
            </a:r>
          </a:p>
          <a:p>
            <a:pPr algn="ctr" eaLnBrk="0" hangingPunct="0"/>
            <a:r>
              <a:rPr lang="en-US">
                <a:solidFill>
                  <a:srgbClr val="FFFF00"/>
                </a:solidFill>
              </a:rPr>
              <a:t>xâm lược</a:t>
            </a:r>
          </a:p>
        </p:txBody>
      </p:sp>
      <p:sp>
        <p:nvSpPr>
          <p:cNvPr id="161797" name="AutoShape 5"/>
          <p:cNvSpPr>
            <a:spLocks noChangeArrowheads="1"/>
          </p:cNvSpPr>
          <p:nvPr/>
        </p:nvSpPr>
        <p:spPr bwMode="auto">
          <a:xfrm>
            <a:off x="2857500" y="3278188"/>
            <a:ext cx="1738313" cy="1050925"/>
          </a:xfrm>
          <a:prstGeom prst="homePlate">
            <a:avLst>
              <a:gd name="adj" fmla="val 41352"/>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a:solidFill>
                  <a:srgbClr val="FFFF00"/>
                </a:solidFill>
              </a:rPr>
              <a:t>Nông dân</a:t>
            </a:r>
          </a:p>
          <a:p>
            <a:pPr algn="ctr" eaLnBrk="0" hangingPunct="0"/>
            <a:r>
              <a:rPr lang="en-US">
                <a:solidFill>
                  <a:srgbClr val="FFFF00"/>
                </a:solidFill>
              </a:rPr>
              <a:t> Việt Nam</a:t>
            </a:r>
          </a:p>
        </p:txBody>
      </p:sp>
      <p:sp>
        <p:nvSpPr>
          <p:cNvPr id="161798" name="AutoShape 6"/>
          <p:cNvSpPr>
            <a:spLocks noChangeArrowheads="1"/>
          </p:cNvSpPr>
          <p:nvPr/>
        </p:nvSpPr>
        <p:spPr bwMode="auto">
          <a:xfrm rot="10800000">
            <a:off x="4610100" y="3276600"/>
            <a:ext cx="1738313" cy="1066800"/>
          </a:xfrm>
          <a:prstGeom prst="homePlate">
            <a:avLst>
              <a:gd name="adj" fmla="val 40737"/>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rot="10800000" wrap="none" anchor="ctr">
            <a:flatTx/>
          </a:bodyPr>
          <a:lstStyle/>
          <a:p>
            <a:pPr algn="ctr" eaLnBrk="0" hangingPunct="0"/>
            <a:r>
              <a:rPr lang="en-US">
                <a:solidFill>
                  <a:srgbClr val="FFFF00"/>
                </a:solidFill>
              </a:rPr>
              <a:t>Địa chủ </a:t>
            </a:r>
          </a:p>
          <a:p>
            <a:pPr algn="ctr" eaLnBrk="0" hangingPunct="0"/>
            <a:r>
              <a:rPr lang="en-US">
                <a:solidFill>
                  <a:srgbClr val="FFFF00"/>
                </a:solidFill>
              </a:rPr>
              <a:t>phong </a:t>
            </a:r>
          </a:p>
          <a:p>
            <a:pPr algn="ctr" eaLnBrk="0" hangingPunct="0"/>
            <a:r>
              <a:rPr lang="en-US">
                <a:solidFill>
                  <a:srgbClr val="FFFF00"/>
                </a:solidFill>
              </a:rPr>
              <a:t>kiến</a:t>
            </a:r>
          </a:p>
        </p:txBody>
      </p:sp>
      <p:sp>
        <p:nvSpPr>
          <p:cNvPr id="161799" name="Rectangle 7"/>
          <p:cNvSpPr>
            <a:spLocks noChangeArrowheads="1"/>
          </p:cNvSpPr>
          <p:nvPr/>
        </p:nvSpPr>
        <p:spPr bwMode="auto">
          <a:xfrm>
            <a:off x="7010400" y="5029200"/>
            <a:ext cx="1905000" cy="1295400"/>
          </a:xfrm>
          <a:prstGeom prst="rect">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a:solidFill>
                  <a:srgbClr val="FFFF00"/>
                </a:solidFill>
              </a:rPr>
              <a:t>Khủng hoảng </a:t>
            </a:r>
          </a:p>
          <a:p>
            <a:pPr algn="ctr" eaLnBrk="0" hangingPunct="0"/>
            <a:r>
              <a:rPr lang="en-US">
                <a:solidFill>
                  <a:srgbClr val="FFFF00"/>
                </a:solidFill>
              </a:rPr>
              <a:t>đường lối </a:t>
            </a:r>
          </a:p>
          <a:p>
            <a:pPr algn="ctr" eaLnBrk="0" hangingPunct="0"/>
            <a:r>
              <a:rPr lang="en-US">
                <a:solidFill>
                  <a:srgbClr val="FFFF00"/>
                </a:solidFill>
              </a:rPr>
              <a:t>cứu nước</a:t>
            </a:r>
          </a:p>
        </p:txBody>
      </p:sp>
      <p:sp>
        <p:nvSpPr>
          <p:cNvPr id="49160" name="Line 8"/>
          <p:cNvSpPr>
            <a:spLocks noChangeShapeType="1"/>
          </p:cNvSpPr>
          <p:nvPr/>
        </p:nvSpPr>
        <p:spPr bwMode="auto">
          <a:xfrm flipV="1">
            <a:off x="2324100" y="2286000"/>
            <a:ext cx="495300" cy="762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61" name="Line 9"/>
          <p:cNvSpPr>
            <a:spLocks noChangeShapeType="1"/>
          </p:cNvSpPr>
          <p:nvPr/>
        </p:nvSpPr>
        <p:spPr bwMode="auto">
          <a:xfrm>
            <a:off x="2286000" y="2971800"/>
            <a:ext cx="495300" cy="762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62" name="Line 10"/>
          <p:cNvSpPr>
            <a:spLocks noChangeShapeType="1"/>
          </p:cNvSpPr>
          <p:nvPr/>
        </p:nvSpPr>
        <p:spPr bwMode="auto">
          <a:xfrm>
            <a:off x="6324600" y="2438400"/>
            <a:ext cx="419100" cy="533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63" name="Line 11"/>
          <p:cNvSpPr>
            <a:spLocks noChangeShapeType="1"/>
          </p:cNvSpPr>
          <p:nvPr/>
        </p:nvSpPr>
        <p:spPr bwMode="auto">
          <a:xfrm flipV="1">
            <a:off x="6324600" y="2971800"/>
            <a:ext cx="419100" cy="685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64" name="Line 12"/>
          <p:cNvSpPr>
            <a:spLocks noChangeShapeType="1"/>
          </p:cNvSpPr>
          <p:nvPr/>
        </p:nvSpPr>
        <p:spPr bwMode="auto">
          <a:xfrm>
            <a:off x="7848600" y="3733800"/>
            <a:ext cx="0" cy="1143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65" name="Line 13"/>
          <p:cNvSpPr>
            <a:spLocks noChangeShapeType="1"/>
          </p:cNvSpPr>
          <p:nvPr/>
        </p:nvSpPr>
        <p:spPr bwMode="auto">
          <a:xfrm flipH="1">
            <a:off x="1308100" y="3657600"/>
            <a:ext cx="25400" cy="2057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66" name="Line 14"/>
          <p:cNvSpPr>
            <a:spLocks noChangeShapeType="1"/>
          </p:cNvSpPr>
          <p:nvPr/>
        </p:nvSpPr>
        <p:spPr bwMode="auto">
          <a:xfrm>
            <a:off x="1289050" y="5715000"/>
            <a:ext cx="1422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1807" name="Rectangle 15"/>
          <p:cNvSpPr>
            <a:spLocks noChangeArrowheads="1"/>
          </p:cNvSpPr>
          <p:nvPr/>
        </p:nvSpPr>
        <p:spPr bwMode="auto">
          <a:xfrm>
            <a:off x="444500" y="2438400"/>
            <a:ext cx="1917700" cy="1219200"/>
          </a:xfrm>
          <a:prstGeom prst="rect">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2400">
                <a:solidFill>
                  <a:srgbClr val="FFFF00"/>
                </a:solidFill>
              </a:rPr>
              <a:t>X</a:t>
            </a:r>
            <a:r>
              <a:rPr lang="en-US">
                <a:solidFill>
                  <a:srgbClr val="FFFF00"/>
                </a:solidFill>
              </a:rPr>
              <a:t>ã hội </a:t>
            </a:r>
          </a:p>
          <a:p>
            <a:pPr algn="ctr" eaLnBrk="0" hangingPunct="0"/>
            <a:r>
              <a:rPr lang="en-US">
                <a:solidFill>
                  <a:srgbClr val="FFFF00"/>
                </a:solidFill>
              </a:rPr>
              <a:t>thuộc địa nửa </a:t>
            </a:r>
          </a:p>
          <a:p>
            <a:pPr algn="ctr" eaLnBrk="0" hangingPunct="0"/>
            <a:r>
              <a:rPr lang="en-US">
                <a:solidFill>
                  <a:srgbClr val="FFFF00"/>
                </a:solidFill>
              </a:rPr>
              <a:t>phong kiến</a:t>
            </a:r>
          </a:p>
        </p:txBody>
      </p:sp>
      <p:sp>
        <p:nvSpPr>
          <p:cNvPr id="161808" name="Oval 16"/>
          <p:cNvSpPr>
            <a:spLocks noChangeArrowheads="1"/>
          </p:cNvSpPr>
          <p:nvPr/>
        </p:nvSpPr>
        <p:spPr bwMode="auto">
          <a:xfrm>
            <a:off x="2832100" y="4724400"/>
            <a:ext cx="2844800" cy="1981200"/>
          </a:xfrm>
          <a:prstGeom prst="ellipse">
            <a:avLst/>
          </a:prstGeom>
          <a:solidFill>
            <a:schemeClr val="accent1"/>
          </a:solidFill>
          <a:ln w="9525">
            <a:round/>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2800" b="1">
                <a:solidFill>
                  <a:srgbClr val="FFC000"/>
                </a:solidFill>
              </a:rPr>
              <a:t>Hồ Chí Minh </a:t>
            </a:r>
          </a:p>
          <a:p>
            <a:pPr algn="ctr" eaLnBrk="0" hangingPunct="0"/>
            <a:r>
              <a:rPr lang="en-US" sz="2800" b="1">
                <a:solidFill>
                  <a:srgbClr val="FFC000"/>
                </a:solidFill>
              </a:rPr>
              <a:t>ra đi tìm đường </a:t>
            </a:r>
          </a:p>
          <a:p>
            <a:pPr algn="ctr" eaLnBrk="0" hangingPunct="0"/>
            <a:r>
              <a:rPr lang="en-US" sz="2800" b="1">
                <a:solidFill>
                  <a:srgbClr val="FFC000"/>
                </a:solidFill>
              </a:rPr>
              <a:t>cứu nước</a:t>
            </a:r>
          </a:p>
        </p:txBody>
      </p:sp>
      <p:sp>
        <p:nvSpPr>
          <p:cNvPr id="49169" name="Line 17"/>
          <p:cNvSpPr>
            <a:spLocks noChangeShapeType="1"/>
          </p:cNvSpPr>
          <p:nvPr/>
        </p:nvSpPr>
        <p:spPr bwMode="auto">
          <a:xfrm flipH="1">
            <a:off x="5676900" y="5715000"/>
            <a:ext cx="1295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930" name="Rectangle 2"/>
          <p:cNvSpPr>
            <a:spLocks noChangeArrowheads="1"/>
          </p:cNvSpPr>
          <p:nvPr/>
        </p:nvSpPr>
        <p:spPr bwMode="auto">
          <a:xfrm>
            <a:off x="2133600" y="611188"/>
            <a:ext cx="5334000" cy="608012"/>
          </a:xfrm>
          <a:prstGeom prst="rect">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2400" b="1">
                <a:solidFill>
                  <a:srgbClr val="FFFF00"/>
                </a:solidFill>
              </a:rPr>
              <a:t>Bối cảnh VN cuối TK XIX đầu TK XX</a:t>
            </a:r>
          </a:p>
        </p:txBody>
      </p:sp>
      <p:cxnSp>
        <p:nvCxnSpPr>
          <p:cNvPr id="22" name="Straight Connector 21"/>
          <p:cNvCxnSpPr/>
          <p:nvPr/>
        </p:nvCxnSpPr>
        <p:spPr>
          <a:xfrm>
            <a:off x="7467600" y="914400"/>
            <a:ext cx="381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848600" y="914400"/>
            <a:ext cx="0" cy="1371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371600" y="838200"/>
            <a:ext cx="60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371600" y="838200"/>
            <a:ext cx="0" cy="1447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15151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38930"/>
                                        </p:tgtEl>
                                        <p:attrNameLst>
                                          <p:attrName>style.visibility</p:attrName>
                                        </p:attrNameLst>
                                      </p:cBhvr>
                                      <p:to>
                                        <p:strVal val="visible"/>
                                      </p:to>
                                    </p:set>
                                    <p:animEffect transition="in" filter="box(in)">
                                      <p:cBhvr>
                                        <p:cTn id="7" dur="500"/>
                                        <p:tgtEl>
                                          <p:spTgt spid="38930"/>
                                        </p:tgtEl>
                                      </p:cBhvr>
                                    </p:animEffect>
                                  </p:childTnLst>
                                </p:cTn>
                              </p:par>
                            </p:childTnLst>
                          </p:cTn>
                        </p:par>
                        <p:par>
                          <p:cTn id="8" fill="hold" nodeType="afterGroup">
                            <p:stCondLst>
                              <p:cond delay="500"/>
                            </p:stCondLst>
                            <p:childTnLst>
                              <p:par>
                                <p:cTn id="9" presetID="1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slide(fromLeft)">
                                      <p:cBhvr>
                                        <p:cTn id="11" dur="500"/>
                                        <p:tgtEl>
                                          <p:spTgt spid="22"/>
                                        </p:tgtEl>
                                      </p:cBhvr>
                                    </p:animEffect>
                                  </p:childTnLst>
                                </p:cTn>
                              </p:par>
                              <p:par>
                                <p:cTn id="12" presetID="12" presetClass="entr" presetSubtype="2"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slide(fromRight)">
                                      <p:cBhvr>
                                        <p:cTn id="14" dur="500"/>
                                        <p:tgtEl>
                                          <p:spTgt spid="27"/>
                                        </p:tgtEl>
                                      </p:cBhvr>
                                    </p:animEffect>
                                  </p:childTnLst>
                                </p:cTn>
                              </p:par>
                            </p:childTnLst>
                          </p:cTn>
                        </p:par>
                        <p:par>
                          <p:cTn id="15" fill="hold" nodeType="afterGroup">
                            <p:stCondLst>
                              <p:cond delay="1000"/>
                            </p:stCondLst>
                            <p:childTnLst>
                              <p:par>
                                <p:cTn id="16" presetID="12" presetClass="entr" presetSubtype="1"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slide(fromTop)">
                                      <p:cBhvr>
                                        <p:cTn id="18" dur="500"/>
                                        <p:tgtEl>
                                          <p:spTgt spid="25"/>
                                        </p:tgtEl>
                                      </p:cBhvr>
                                    </p:animEffect>
                                  </p:childTnLst>
                                </p:cTn>
                              </p:par>
                              <p:par>
                                <p:cTn id="19" presetID="12" presetClass="entr" presetSubtype="1"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slide(fromTop)">
                                      <p:cBhvr>
                                        <p:cTn id="21" dur="500"/>
                                        <p:tgtEl>
                                          <p:spTgt spid="28"/>
                                        </p:tgtEl>
                                      </p:cBhvr>
                                    </p:animEffect>
                                  </p:childTnLst>
                                </p:cTn>
                              </p:par>
                            </p:childTnLst>
                          </p:cTn>
                        </p:par>
                        <p:par>
                          <p:cTn id="22" fill="hold" nodeType="afterGroup">
                            <p:stCondLst>
                              <p:cond delay="1500"/>
                            </p:stCondLst>
                            <p:childTnLst>
                              <p:par>
                                <p:cTn id="23" presetID="18" presetClass="entr" presetSubtype="12" fill="hold" grpId="0" nodeType="afterEffect">
                                  <p:stCondLst>
                                    <p:cond delay="0"/>
                                  </p:stCondLst>
                                  <p:childTnLst>
                                    <p:set>
                                      <p:cBhvr>
                                        <p:cTn id="24" dur="1" fill="hold">
                                          <p:stCondLst>
                                            <p:cond delay="0"/>
                                          </p:stCondLst>
                                        </p:cTn>
                                        <p:tgtEl>
                                          <p:spTgt spid="161807"/>
                                        </p:tgtEl>
                                        <p:attrNameLst>
                                          <p:attrName>style.visibility</p:attrName>
                                        </p:attrNameLst>
                                      </p:cBhvr>
                                      <p:to>
                                        <p:strVal val="visible"/>
                                      </p:to>
                                    </p:set>
                                    <p:animEffect transition="in" filter="strips(downLeft)">
                                      <p:cBhvr>
                                        <p:cTn id="25" dur="500"/>
                                        <p:tgtEl>
                                          <p:spTgt spid="161807"/>
                                        </p:tgtEl>
                                      </p:cBhvr>
                                    </p:animEffect>
                                  </p:childTnLst>
                                </p:cTn>
                              </p:par>
                            </p:childTnLst>
                          </p:cTn>
                        </p:par>
                        <p:par>
                          <p:cTn id="26" fill="hold" nodeType="afterGroup">
                            <p:stCondLst>
                              <p:cond delay="2000"/>
                            </p:stCondLst>
                            <p:childTnLst>
                              <p:par>
                                <p:cTn id="27" presetID="6" presetClass="entr" presetSubtype="16" fill="hold" grpId="0" nodeType="afterEffect">
                                  <p:stCondLst>
                                    <p:cond delay="0"/>
                                  </p:stCondLst>
                                  <p:childTnLst>
                                    <p:set>
                                      <p:cBhvr>
                                        <p:cTn id="28" dur="1" fill="hold">
                                          <p:stCondLst>
                                            <p:cond delay="0"/>
                                          </p:stCondLst>
                                        </p:cTn>
                                        <p:tgtEl>
                                          <p:spTgt spid="49160"/>
                                        </p:tgtEl>
                                        <p:attrNameLst>
                                          <p:attrName>style.visibility</p:attrName>
                                        </p:attrNameLst>
                                      </p:cBhvr>
                                      <p:to>
                                        <p:strVal val="visible"/>
                                      </p:to>
                                    </p:set>
                                    <p:animEffect transition="in" filter="circle(in)">
                                      <p:cBhvr>
                                        <p:cTn id="29" dur="500"/>
                                        <p:tgtEl>
                                          <p:spTgt spid="49160"/>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49161"/>
                                        </p:tgtEl>
                                        <p:attrNameLst>
                                          <p:attrName>style.visibility</p:attrName>
                                        </p:attrNameLst>
                                      </p:cBhvr>
                                      <p:to>
                                        <p:strVal val="visible"/>
                                      </p:to>
                                    </p:set>
                                    <p:animEffect transition="in" filter="circle(in)">
                                      <p:cBhvr>
                                        <p:cTn id="32" dur="500"/>
                                        <p:tgtEl>
                                          <p:spTgt spid="49161"/>
                                        </p:tgtEl>
                                      </p:cBhvr>
                                    </p:animEffect>
                                  </p:childTnLst>
                                </p:cTn>
                              </p:par>
                            </p:childTnLst>
                          </p:cTn>
                        </p:par>
                        <p:par>
                          <p:cTn id="33" fill="hold" nodeType="afterGroup">
                            <p:stCondLst>
                              <p:cond delay="2500"/>
                            </p:stCondLst>
                            <p:childTnLst>
                              <p:par>
                                <p:cTn id="34" presetID="22" presetClass="entr" presetSubtype="1" fill="hold" grpId="0" nodeType="afterEffect">
                                  <p:stCondLst>
                                    <p:cond delay="0"/>
                                  </p:stCondLst>
                                  <p:childTnLst>
                                    <p:set>
                                      <p:cBhvr>
                                        <p:cTn id="35" dur="1" fill="hold">
                                          <p:stCondLst>
                                            <p:cond delay="0"/>
                                          </p:stCondLst>
                                        </p:cTn>
                                        <p:tgtEl>
                                          <p:spTgt spid="161795"/>
                                        </p:tgtEl>
                                        <p:attrNameLst>
                                          <p:attrName>style.visibility</p:attrName>
                                        </p:attrNameLst>
                                      </p:cBhvr>
                                      <p:to>
                                        <p:strVal val="visible"/>
                                      </p:to>
                                    </p:set>
                                    <p:animEffect transition="in" filter="wipe(up)">
                                      <p:cBhvr>
                                        <p:cTn id="36" dur="500"/>
                                        <p:tgtEl>
                                          <p:spTgt spid="161795"/>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61796"/>
                                        </p:tgtEl>
                                        <p:attrNameLst>
                                          <p:attrName>style.visibility</p:attrName>
                                        </p:attrNameLst>
                                      </p:cBhvr>
                                      <p:to>
                                        <p:strVal val="visible"/>
                                      </p:to>
                                    </p:set>
                                    <p:animEffect transition="in" filter="wipe(up)">
                                      <p:cBhvr>
                                        <p:cTn id="39" dur="500"/>
                                        <p:tgtEl>
                                          <p:spTgt spid="161796"/>
                                        </p:tgtEl>
                                      </p:cBhvr>
                                    </p:animEffect>
                                  </p:childTnLst>
                                </p:cTn>
                              </p:par>
                            </p:childTnLst>
                          </p:cTn>
                        </p:par>
                        <p:par>
                          <p:cTn id="40" fill="hold" nodeType="afterGroup">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161797"/>
                                        </p:tgtEl>
                                        <p:attrNameLst>
                                          <p:attrName>style.visibility</p:attrName>
                                        </p:attrNameLst>
                                      </p:cBhvr>
                                      <p:to>
                                        <p:strVal val="visible"/>
                                      </p:to>
                                    </p:set>
                                    <p:animEffect transition="in" filter="wipe(up)">
                                      <p:cBhvr>
                                        <p:cTn id="43" dur="500"/>
                                        <p:tgtEl>
                                          <p:spTgt spid="161797"/>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61798"/>
                                        </p:tgtEl>
                                        <p:attrNameLst>
                                          <p:attrName>style.visibility</p:attrName>
                                        </p:attrNameLst>
                                      </p:cBhvr>
                                      <p:to>
                                        <p:strVal val="visible"/>
                                      </p:to>
                                    </p:set>
                                    <p:animEffect transition="in" filter="wipe(up)">
                                      <p:cBhvr>
                                        <p:cTn id="46" dur="500"/>
                                        <p:tgtEl>
                                          <p:spTgt spid="161798"/>
                                        </p:tgtEl>
                                      </p:cBhvr>
                                    </p:animEffect>
                                  </p:childTnLst>
                                </p:cTn>
                              </p:par>
                            </p:childTnLst>
                          </p:cTn>
                        </p:par>
                        <p:par>
                          <p:cTn id="47" fill="hold" nodeType="afterGroup">
                            <p:stCondLst>
                              <p:cond delay="3500"/>
                            </p:stCondLst>
                            <p:childTnLst>
                              <p:par>
                                <p:cTn id="48" presetID="6" presetClass="entr" presetSubtype="16" fill="hold" grpId="0" nodeType="afterEffect">
                                  <p:stCondLst>
                                    <p:cond delay="0"/>
                                  </p:stCondLst>
                                  <p:childTnLst>
                                    <p:set>
                                      <p:cBhvr>
                                        <p:cTn id="49" dur="1" fill="hold">
                                          <p:stCondLst>
                                            <p:cond delay="0"/>
                                          </p:stCondLst>
                                        </p:cTn>
                                        <p:tgtEl>
                                          <p:spTgt spid="49162"/>
                                        </p:tgtEl>
                                        <p:attrNameLst>
                                          <p:attrName>style.visibility</p:attrName>
                                        </p:attrNameLst>
                                      </p:cBhvr>
                                      <p:to>
                                        <p:strVal val="visible"/>
                                      </p:to>
                                    </p:set>
                                    <p:animEffect transition="in" filter="circle(in)">
                                      <p:cBhvr>
                                        <p:cTn id="50" dur="500"/>
                                        <p:tgtEl>
                                          <p:spTgt spid="49162"/>
                                        </p:tgtEl>
                                      </p:cBhvr>
                                    </p:animEffect>
                                  </p:childTnLst>
                                </p:cTn>
                              </p:par>
                              <p:par>
                                <p:cTn id="51" presetID="6" presetClass="entr" presetSubtype="16" fill="hold" grpId="0" nodeType="withEffect">
                                  <p:stCondLst>
                                    <p:cond delay="0"/>
                                  </p:stCondLst>
                                  <p:childTnLst>
                                    <p:set>
                                      <p:cBhvr>
                                        <p:cTn id="52" dur="1" fill="hold">
                                          <p:stCondLst>
                                            <p:cond delay="0"/>
                                          </p:stCondLst>
                                        </p:cTn>
                                        <p:tgtEl>
                                          <p:spTgt spid="49163"/>
                                        </p:tgtEl>
                                        <p:attrNameLst>
                                          <p:attrName>style.visibility</p:attrName>
                                        </p:attrNameLst>
                                      </p:cBhvr>
                                      <p:to>
                                        <p:strVal val="visible"/>
                                      </p:to>
                                    </p:set>
                                    <p:animEffect transition="in" filter="circle(in)">
                                      <p:cBhvr>
                                        <p:cTn id="53" dur="500"/>
                                        <p:tgtEl>
                                          <p:spTgt spid="49163"/>
                                        </p:tgtEl>
                                      </p:cBhvr>
                                    </p:animEffect>
                                  </p:childTnLst>
                                </p:cTn>
                              </p:par>
                            </p:childTnLst>
                          </p:cTn>
                        </p:par>
                        <p:par>
                          <p:cTn id="54" fill="hold" nodeType="afterGroup">
                            <p:stCondLst>
                              <p:cond delay="4000"/>
                            </p:stCondLst>
                            <p:childTnLst>
                              <p:par>
                                <p:cTn id="55" presetID="22" presetClass="entr" presetSubtype="1" fill="hold" grpId="0" nodeType="afterEffect">
                                  <p:stCondLst>
                                    <p:cond delay="0"/>
                                  </p:stCondLst>
                                  <p:childTnLst>
                                    <p:set>
                                      <p:cBhvr>
                                        <p:cTn id="56" dur="1" fill="hold">
                                          <p:stCondLst>
                                            <p:cond delay="0"/>
                                          </p:stCondLst>
                                        </p:cTn>
                                        <p:tgtEl>
                                          <p:spTgt spid="161794"/>
                                        </p:tgtEl>
                                        <p:attrNameLst>
                                          <p:attrName>style.visibility</p:attrName>
                                        </p:attrNameLst>
                                      </p:cBhvr>
                                      <p:to>
                                        <p:strVal val="visible"/>
                                      </p:to>
                                    </p:set>
                                    <p:animEffect transition="in" filter="wipe(up)">
                                      <p:cBhvr>
                                        <p:cTn id="57" dur="500"/>
                                        <p:tgtEl>
                                          <p:spTgt spid="161794"/>
                                        </p:tgtEl>
                                      </p:cBhvr>
                                    </p:animEffect>
                                  </p:childTnLst>
                                </p:cTn>
                              </p:par>
                            </p:childTnLst>
                          </p:cTn>
                        </p:par>
                        <p:par>
                          <p:cTn id="58" fill="hold" nodeType="afterGroup">
                            <p:stCondLst>
                              <p:cond delay="4500"/>
                            </p:stCondLst>
                            <p:childTnLst>
                              <p:par>
                                <p:cTn id="59" presetID="6" presetClass="entr" presetSubtype="16" fill="hold" grpId="0" nodeType="afterEffect">
                                  <p:stCondLst>
                                    <p:cond delay="0"/>
                                  </p:stCondLst>
                                  <p:childTnLst>
                                    <p:set>
                                      <p:cBhvr>
                                        <p:cTn id="60" dur="1" fill="hold">
                                          <p:stCondLst>
                                            <p:cond delay="0"/>
                                          </p:stCondLst>
                                        </p:cTn>
                                        <p:tgtEl>
                                          <p:spTgt spid="49164"/>
                                        </p:tgtEl>
                                        <p:attrNameLst>
                                          <p:attrName>style.visibility</p:attrName>
                                        </p:attrNameLst>
                                      </p:cBhvr>
                                      <p:to>
                                        <p:strVal val="visible"/>
                                      </p:to>
                                    </p:set>
                                    <p:animEffect transition="in" filter="circle(in)">
                                      <p:cBhvr>
                                        <p:cTn id="61" dur="500"/>
                                        <p:tgtEl>
                                          <p:spTgt spid="49164"/>
                                        </p:tgtEl>
                                      </p:cBhvr>
                                    </p:animEffect>
                                  </p:childTnLst>
                                </p:cTn>
                              </p:par>
                            </p:childTnLst>
                          </p:cTn>
                        </p:par>
                        <p:par>
                          <p:cTn id="62" fill="hold" nodeType="afterGroup">
                            <p:stCondLst>
                              <p:cond delay="5000"/>
                            </p:stCondLst>
                            <p:childTnLst>
                              <p:par>
                                <p:cTn id="63" presetID="22" presetClass="entr" presetSubtype="1" fill="hold" grpId="0" nodeType="afterEffect">
                                  <p:stCondLst>
                                    <p:cond delay="0"/>
                                  </p:stCondLst>
                                  <p:childTnLst>
                                    <p:set>
                                      <p:cBhvr>
                                        <p:cTn id="64" dur="1" fill="hold">
                                          <p:stCondLst>
                                            <p:cond delay="0"/>
                                          </p:stCondLst>
                                        </p:cTn>
                                        <p:tgtEl>
                                          <p:spTgt spid="161799"/>
                                        </p:tgtEl>
                                        <p:attrNameLst>
                                          <p:attrName>style.visibility</p:attrName>
                                        </p:attrNameLst>
                                      </p:cBhvr>
                                      <p:to>
                                        <p:strVal val="visible"/>
                                      </p:to>
                                    </p:set>
                                    <p:animEffect transition="in" filter="wipe(up)">
                                      <p:cBhvr>
                                        <p:cTn id="65" dur="500"/>
                                        <p:tgtEl>
                                          <p:spTgt spid="161799"/>
                                        </p:tgtEl>
                                      </p:cBhvr>
                                    </p:animEffect>
                                  </p:childTnLst>
                                </p:cTn>
                              </p:par>
                              <p:par>
                                <p:cTn id="66" presetID="47" presetClass="entr" presetSubtype="0" fill="hold" grpId="0" nodeType="withEffect">
                                  <p:stCondLst>
                                    <p:cond delay="0"/>
                                  </p:stCondLst>
                                  <p:childTnLst>
                                    <p:set>
                                      <p:cBhvr>
                                        <p:cTn id="67" dur="1" fill="hold">
                                          <p:stCondLst>
                                            <p:cond delay="0"/>
                                          </p:stCondLst>
                                        </p:cTn>
                                        <p:tgtEl>
                                          <p:spTgt spid="49165"/>
                                        </p:tgtEl>
                                        <p:attrNameLst>
                                          <p:attrName>style.visibility</p:attrName>
                                        </p:attrNameLst>
                                      </p:cBhvr>
                                      <p:to>
                                        <p:strVal val="visible"/>
                                      </p:to>
                                    </p:set>
                                    <p:animEffect transition="in" filter="fade">
                                      <p:cBhvr>
                                        <p:cTn id="68" dur="500"/>
                                        <p:tgtEl>
                                          <p:spTgt spid="49165"/>
                                        </p:tgtEl>
                                      </p:cBhvr>
                                    </p:animEffect>
                                    <p:anim calcmode="lin" valueType="num">
                                      <p:cBhvr>
                                        <p:cTn id="69" dur="500" fill="hold"/>
                                        <p:tgtEl>
                                          <p:spTgt spid="49165"/>
                                        </p:tgtEl>
                                        <p:attrNameLst>
                                          <p:attrName>ppt_x</p:attrName>
                                        </p:attrNameLst>
                                      </p:cBhvr>
                                      <p:tavLst>
                                        <p:tav tm="0">
                                          <p:val>
                                            <p:strVal val="#ppt_x"/>
                                          </p:val>
                                        </p:tav>
                                        <p:tav tm="100000">
                                          <p:val>
                                            <p:strVal val="#ppt_x"/>
                                          </p:val>
                                        </p:tav>
                                      </p:tavLst>
                                    </p:anim>
                                    <p:anim calcmode="lin" valueType="num">
                                      <p:cBhvr>
                                        <p:cTn id="70" dur="500" fill="hold"/>
                                        <p:tgtEl>
                                          <p:spTgt spid="49165"/>
                                        </p:tgtEl>
                                        <p:attrNameLst>
                                          <p:attrName>ppt_y</p:attrName>
                                        </p:attrNameLst>
                                      </p:cBhvr>
                                      <p:tavLst>
                                        <p:tav tm="0">
                                          <p:val>
                                            <p:strVal val="#ppt_y-.1"/>
                                          </p:val>
                                        </p:tav>
                                        <p:tav tm="100000">
                                          <p:val>
                                            <p:strVal val="#ppt_y"/>
                                          </p:val>
                                        </p:tav>
                                      </p:tavLst>
                                    </p:anim>
                                  </p:childTnLst>
                                </p:cTn>
                              </p:par>
                            </p:childTnLst>
                          </p:cTn>
                        </p:par>
                        <p:par>
                          <p:cTn id="71" fill="hold" nodeType="afterGroup">
                            <p:stCondLst>
                              <p:cond delay="5500"/>
                            </p:stCondLst>
                            <p:childTnLst>
                              <p:par>
                                <p:cTn id="72" presetID="6" presetClass="entr" presetSubtype="16" fill="hold" grpId="0" nodeType="afterEffect">
                                  <p:stCondLst>
                                    <p:cond delay="0"/>
                                  </p:stCondLst>
                                  <p:childTnLst>
                                    <p:set>
                                      <p:cBhvr>
                                        <p:cTn id="73" dur="1" fill="hold">
                                          <p:stCondLst>
                                            <p:cond delay="0"/>
                                          </p:stCondLst>
                                        </p:cTn>
                                        <p:tgtEl>
                                          <p:spTgt spid="49169"/>
                                        </p:tgtEl>
                                        <p:attrNameLst>
                                          <p:attrName>style.visibility</p:attrName>
                                        </p:attrNameLst>
                                      </p:cBhvr>
                                      <p:to>
                                        <p:strVal val="visible"/>
                                      </p:to>
                                    </p:set>
                                    <p:animEffect transition="in" filter="circle(in)">
                                      <p:cBhvr>
                                        <p:cTn id="74" dur="500"/>
                                        <p:tgtEl>
                                          <p:spTgt spid="49169"/>
                                        </p:tgtEl>
                                      </p:cBhvr>
                                    </p:animEffect>
                                  </p:childTnLst>
                                </p:cTn>
                              </p:par>
                              <p:par>
                                <p:cTn id="75" presetID="6" presetClass="entr" presetSubtype="16" fill="hold" grpId="0" nodeType="withEffect">
                                  <p:stCondLst>
                                    <p:cond delay="0"/>
                                  </p:stCondLst>
                                  <p:childTnLst>
                                    <p:set>
                                      <p:cBhvr>
                                        <p:cTn id="76" dur="1" fill="hold">
                                          <p:stCondLst>
                                            <p:cond delay="0"/>
                                          </p:stCondLst>
                                        </p:cTn>
                                        <p:tgtEl>
                                          <p:spTgt spid="49166"/>
                                        </p:tgtEl>
                                        <p:attrNameLst>
                                          <p:attrName>style.visibility</p:attrName>
                                        </p:attrNameLst>
                                      </p:cBhvr>
                                      <p:to>
                                        <p:strVal val="visible"/>
                                      </p:to>
                                    </p:set>
                                    <p:animEffect transition="in" filter="circle(in)">
                                      <p:cBhvr>
                                        <p:cTn id="77" dur="500"/>
                                        <p:tgtEl>
                                          <p:spTgt spid="49166"/>
                                        </p:tgtEl>
                                      </p:cBhvr>
                                    </p:animEffect>
                                  </p:childTnLst>
                                </p:cTn>
                              </p:par>
                            </p:childTnLst>
                          </p:cTn>
                        </p:par>
                        <p:par>
                          <p:cTn id="78" fill="hold" nodeType="afterGroup">
                            <p:stCondLst>
                              <p:cond delay="6000"/>
                            </p:stCondLst>
                            <p:childTnLst>
                              <p:par>
                                <p:cTn id="79" presetID="22" presetClass="entr" presetSubtype="1" fill="hold" grpId="0" nodeType="afterEffect">
                                  <p:stCondLst>
                                    <p:cond delay="0"/>
                                  </p:stCondLst>
                                  <p:childTnLst>
                                    <p:set>
                                      <p:cBhvr>
                                        <p:cTn id="80" dur="1" fill="hold">
                                          <p:stCondLst>
                                            <p:cond delay="0"/>
                                          </p:stCondLst>
                                        </p:cTn>
                                        <p:tgtEl>
                                          <p:spTgt spid="161808"/>
                                        </p:tgtEl>
                                        <p:attrNameLst>
                                          <p:attrName>style.visibility</p:attrName>
                                        </p:attrNameLst>
                                      </p:cBhvr>
                                      <p:to>
                                        <p:strVal val="visible"/>
                                      </p:to>
                                    </p:set>
                                    <p:animEffect transition="in" filter="wipe(up)">
                                      <p:cBhvr>
                                        <p:cTn id="81" dur="500"/>
                                        <p:tgtEl>
                                          <p:spTgt spid="161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4" grpId="0" animBg="1" autoUpdateAnimBg="0"/>
      <p:bldP spid="161795" grpId="0" animBg="1" autoUpdateAnimBg="0"/>
      <p:bldP spid="161796" grpId="0" animBg="1" autoUpdateAnimBg="0"/>
      <p:bldP spid="161797" grpId="0" animBg="1" autoUpdateAnimBg="0"/>
      <p:bldP spid="161798" grpId="0" animBg="1" autoUpdateAnimBg="0"/>
      <p:bldP spid="161799" grpId="0" animBg="1" autoUpdateAnimBg="0"/>
      <p:bldP spid="49160" grpId="0" animBg="1"/>
      <p:bldP spid="49161" grpId="0" animBg="1"/>
      <p:bldP spid="49162" grpId="0" animBg="1"/>
      <p:bldP spid="49163" grpId="0" animBg="1"/>
      <p:bldP spid="49164" grpId="0" animBg="1"/>
      <p:bldP spid="49165" grpId="0" animBg="1"/>
      <p:bldP spid="49166" grpId="0" animBg="1"/>
      <p:bldP spid="161807" grpId="0" animBg="1" autoUpdateAnimBg="0"/>
      <p:bldP spid="161808" grpId="0" animBg="1" autoUpdateAnimBg="0"/>
      <p:bldP spid="49169" grpId="0" animBg="1"/>
      <p:bldP spid="389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533400" y="1905000"/>
            <a:ext cx="8077200" cy="1066800"/>
          </a:xfrm>
          <a:prstGeom prst="roundRect">
            <a:avLst/>
          </a:prstGeom>
          <a:solidFill>
            <a:schemeClr val="bg1">
              <a:lumMod val="95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2800" dirty="0">
                <a:solidFill>
                  <a:schemeClr val="tx1"/>
                </a:solidFill>
                <a:latin typeface="Times New Roman" pitchFamily="18" charset="0"/>
                <a:cs typeface="Times New Roman" pitchFamily="18" charset="0"/>
              </a:rPr>
              <a:t>- CNTB </a:t>
            </a:r>
            <a:r>
              <a:rPr lang="en-US" sz="2800" dirty="0">
                <a:solidFill>
                  <a:schemeClr val="tx1"/>
                </a:solidFill>
                <a:latin typeface="Times New Roman" pitchFamily="18" charset="0"/>
                <a:cs typeface="Times New Roman" pitchFamily="18" charset="0"/>
                <a:sym typeface="Wingdings" pitchFamily="2" charset="2"/>
              </a:rPr>
              <a:t> </a:t>
            </a:r>
            <a:r>
              <a:rPr lang="en-US" sz="2800" dirty="0">
                <a:solidFill>
                  <a:schemeClr val="tx1"/>
                </a:solidFill>
                <a:latin typeface="Times New Roman" pitchFamily="18" charset="0"/>
                <a:cs typeface="Times New Roman" pitchFamily="18" charset="0"/>
              </a:rPr>
              <a:t>CNĐQ </a:t>
            </a:r>
            <a:r>
              <a:rPr lang="en-US" sz="2800" dirty="0" err="1">
                <a:solidFill>
                  <a:schemeClr val="tx1"/>
                </a:solidFill>
                <a:latin typeface="Times New Roman" pitchFamily="18" charset="0"/>
                <a:cs typeface="Times New Roman" pitchFamily="18" charset="0"/>
              </a:rPr>
              <a:t>đi</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xâm</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lược</a:t>
            </a:r>
            <a:r>
              <a:rPr lang="en-US" sz="2800" dirty="0">
                <a:solidFill>
                  <a:schemeClr val="tx1"/>
                </a:solidFill>
                <a:latin typeface="Times New Roman" pitchFamily="18" charset="0"/>
                <a:cs typeface="Times New Roman" pitchFamily="18" charset="0"/>
              </a:rPr>
              <a:t> </a:t>
            </a:r>
            <a:r>
              <a:rPr lang="en-US" sz="2800" dirty="0">
                <a:solidFill>
                  <a:schemeClr val="tx1"/>
                </a:solidFill>
                <a:latin typeface="Times New Roman" pitchFamily="18" charset="0"/>
                <a:cs typeface="Times New Roman" pitchFamily="18" charset="0"/>
                <a:sym typeface="Wingdings" pitchFamily="2" charset="2"/>
              </a:rPr>
              <a:t></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mâu</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thuẫn</a:t>
            </a:r>
            <a:r>
              <a:rPr lang="en-US" sz="2800" dirty="0">
                <a:solidFill>
                  <a:schemeClr val="tx1"/>
                </a:solidFill>
                <a:latin typeface="Times New Roman" pitchFamily="18" charset="0"/>
                <a:cs typeface="Times New Roman" pitchFamily="18" charset="0"/>
              </a:rPr>
              <a:t> CNĐQ </a:t>
            </a:r>
            <a:r>
              <a:rPr lang="en-US" sz="2800" dirty="0" err="1">
                <a:solidFill>
                  <a:schemeClr val="tx1"/>
                </a:solidFill>
                <a:latin typeface="Times New Roman" pitchFamily="18" charset="0"/>
                <a:cs typeface="Times New Roman" pitchFamily="18" charset="0"/>
              </a:rPr>
              <a:t>với</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thuộc</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địa</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trở</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nên</a:t>
            </a:r>
            <a:r>
              <a:rPr lang="en-US" sz="2800" dirty="0">
                <a:solidFill>
                  <a:schemeClr val="tx1"/>
                </a:solidFill>
                <a:latin typeface="Times New Roman" pitchFamily="18" charset="0"/>
                <a:cs typeface="Times New Roman" pitchFamily="18" charset="0"/>
              </a:rPr>
              <a:t> gay </a:t>
            </a:r>
            <a:r>
              <a:rPr lang="en-US" sz="2800" dirty="0" err="1">
                <a:solidFill>
                  <a:schemeClr val="tx1"/>
                </a:solidFill>
                <a:latin typeface="Times New Roman" pitchFamily="18" charset="0"/>
                <a:cs typeface="Times New Roman" pitchFamily="18" charset="0"/>
              </a:rPr>
              <a:t>gắt</a:t>
            </a:r>
            <a:endParaRPr lang="en-US" sz="2800" dirty="0">
              <a:solidFill>
                <a:schemeClr val="tx1"/>
              </a:solidFill>
              <a:latin typeface="Times New Roman" pitchFamily="18" charset="0"/>
              <a:cs typeface="Times New Roman" pitchFamily="18" charset="0"/>
            </a:endParaRPr>
          </a:p>
        </p:txBody>
      </p:sp>
      <p:sp>
        <p:nvSpPr>
          <p:cNvPr id="35" name="Rounded Rectangle 34"/>
          <p:cNvSpPr/>
          <p:nvPr/>
        </p:nvSpPr>
        <p:spPr>
          <a:xfrm>
            <a:off x="533400" y="4724400"/>
            <a:ext cx="8153400" cy="1600200"/>
          </a:xfrm>
          <a:prstGeom prst="roundRect">
            <a:avLst/>
          </a:prstGeom>
          <a:solidFill>
            <a:schemeClr val="bg1">
              <a:lumMod val="95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2800" dirty="0">
                <a:solidFill>
                  <a:schemeClr val="tx1"/>
                </a:solidFill>
                <a:latin typeface="Times New Roman" pitchFamily="18" charset="0"/>
                <a:cs typeface="Times New Roman" pitchFamily="18" charset="0"/>
              </a:rPr>
              <a:t>- QT 3 </a:t>
            </a:r>
            <a:r>
              <a:rPr lang="en-US" sz="2800" dirty="0" err="1">
                <a:solidFill>
                  <a:schemeClr val="tx1"/>
                </a:solidFill>
                <a:latin typeface="Times New Roman" pitchFamily="18" charset="0"/>
                <a:cs typeface="Times New Roman" pitchFamily="18" charset="0"/>
              </a:rPr>
              <a:t>thành</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lập</a:t>
            </a:r>
            <a:r>
              <a:rPr lang="en-US" sz="2800" dirty="0">
                <a:solidFill>
                  <a:schemeClr val="tx1"/>
                </a:solidFill>
                <a:latin typeface="Times New Roman" pitchFamily="18" charset="0"/>
                <a:cs typeface="Times New Roman" pitchFamily="18" charset="0"/>
              </a:rPr>
              <a:t> (3/1919)</a:t>
            </a:r>
          </a:p>
          <a:p>
            <a:pPr algn="just">
              <a:buFontTx/>
              <a:buChar char="-"/>
              <a:defRPr/>
            </a:pP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Nhà</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nước</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Xô</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Viết</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đánh</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bại</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sự</a:t>
            </a:r>
            <a:r>
              <a:rPr lang="en-US" sz="2800" dirty="0">
                <a:solidFill>
                  <a:schemeClr val="tx1"/>
                </a:solidFill>
                <a:latin typeface="Times New Roman" pitchFamily="18" charset="0"/>
                <a:cs typeface="Times New Roman" pitchFamily="18" charset="0"/>
              </a:rPr>
              <a:t> can </a:t>
            </a:r>
            <a:r>
              <a:rPr lang="en-US" sz="2800" dirty="0" err="1">
                <a:solidFill>
                  <a:schemeClr val="tx1"/>
                </a:solidFill>
                <a:latin typeface="Times New Roman" pitchFamily="18" charset="0"/>
                <a:cs typeface="Times New Roman" pitchFamily="18" charset="0"/>
              </a:rPr>
              <a:t>thiệp</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của</a:t>
            </a:r>
            <a:r>
              <a:rPr lang="en-US" sz="2800" dirty="0">
                <a:solidFill>
                  <a:schemeClr val="tx1"/>
                </a:solidFill>
                <a:latin typeface="Times New Roman" pitchFamily="18" charset="0"/>
                <a:cs typeface="Times New Roman" pitchFamily="18" charset="0"/>
              </a:rPr>
              <a:t> 14 </a:t>
            </a:r>
            <a:r>
              <a:rPr lang="en-US" sz="2800" dirty="0" err="1">
                <a:solidFill>
                  <a:schemeClr val="tx1"/>
                </a:solidFill>
                <a:latin typeface="Times New Roman" pitchFamily="18" charset="0"/>
                <a:cs typeface="Times New Roman" pitchFamily="18" charset="0"/>
              </a:rPr>
              <a:t>nước</a:t>
            </a:r>
            <a:r>
              <a:rPr lang="en-US" sz="2800" dirty="0">
                <a:solidFill>
                  <a:schemeClr val="tx1"/>
                </a:solidFill>
                <a:latin typeface="Times New Roman" pitchFamily="18" charset="0"/>
                <a:cs typeface="Times New Roman" pitchFamily="18" charset="0"/>
              </a:rPr>
              <a:t> ĐQ </a:t>
            </a:r>
            <a:r>
              <a:rPr lang="en-US" sz="2800" dirty="0">
                <a:solidFill>
                  <a:schemeClr val="tx1"/>
                </a:solidFill>
                <a:latin typeface="Times New Roman" pitchFamily="18" charset="0"/>
                <a:cs typeface="Times New Roman" pitchFamily="18" charset="0"/>
                <a:sym typeface="Wingdings" pitchFamily="2" charset="2"/>
              </a:rPr>
              <a:t></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Ảnh</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hưởng</a:t>
            </a:r>
            <a:r>
              <a:rPr lang="en-US" sz="2800" dirty="0">
                <a:solidFill>
                  <a:schemeClr val="tx1"/>
                </a:solidFill>
                <a:latin typeface="Times New Roman" pitchFamily="18" charset="0"/>
                <a:cs typeface="Times New Roman" pitchFamily="18" charset="0"/>
              </a:rPr>
              <a:t> CM 10 </a:t>
            </a:r>
            <a:r>
              <a:rPr lang="en-US" sz="2800" dirty="0" err="1">
                <a:solidFill>
                  <a:schemeClr val="tx1"/>
                </a:solidFill>
                <a:latin typeface="Times New Roman" pitchFamily="18" charset="0"/>
                <a:cs typeface="Times New Roman" pitchFamily="18" charset="0"/>
              </a:rPr>
              <a:t>Nga</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lan</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rộng</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trên</a:t>
            </a:r>
            <a:r>
              <a:rPr lang="en-US" sz="2800" dirty="0">
                <a:solidFill>
                  <a:schemeClr val="tx1"/>
                </a:solidFill>
                <a:latin typeface="Times New Roman" pitchFamily="18" charset="0"/>
                <a:cs typeface="Times New Roman" pitchFamily="18" charset="0"/>
              </a:rPr>
              <a:t> TG</a:t>
            </a:r>
          </a:p>
        </p:txBody>
      </p:sp>
      <p:sp>
        <p:nvSpPr>
          <p:cNvPr id="33" name="Rounded Rectangle 32"/>
          <p:cNvSpPr/>
          <p:nvPr/>
        </p:nvSpPr>
        <p:spPr>
          <a:xfrm>
            <a:off x="533400" y="3200400"/>
            <a:ext cx="8077200" cy="1219200"/>
          </a:xfrm>
          <a:prstGeom prst="roundRect">
            <a:avLst/>
          </a:prstGeom>
          <a:solidFill>
            <a:schemeClr val="bg1">
              <a:lumMod val="95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Sự</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phát</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triển</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không</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đều</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của</a:t>
            </a:r>
            <a:r>
              <a:rPr lang="en-US" sz="2800" dirty="0">
                <a:solidFill>
                  <a:schemeClr val="tx1"/>
                </a:solidFill>
                <a:latin typeface="Times New Roman" pitchFamily="18" charset="0"/>
                <a:cs typeface="Times New Roman" pitchFamily="18" charset="0"/>
              </a:rPr>
              <a:t> CNĐQ </a:t>
            </a:r>
            <a:r>
              <a:rPr lang="en-US" sz="2800" dirty="0">
                <a:solidFill>
                  <a:schemeClr val="tx1"/>
                </a:solidFill>
                <a:latin typeface="Times New Roman" pitchFamily="18" charset="0"/>
                <a:cs typeface="Times New Roman" pitchFamily="18" charset="0"/>
                <a:sym typeface="Wingdings" pitchFamily="2" charset="2"/>
              </a:rPr>
              <a:t> </a:t>
            </a:r>
            <a:r>
              <a:rPr lang="en-US" sz="2800" dirty="0" err="1">
                <a:solidFill>
                  <a:schemeClr val="tx1"/>
                </a:solidFill>
                <a:latin typeface="Times New Roman" pitchFamily="18" charset="0"/>
                <a:cs typeface="Times New Roman" pitchFamily="18" charset="0"/>
              </a:rPr>
              <a:t>chiến</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tranh</a:t>
            </a:r>
            <a:r>
              <a:rPr lang="en-US" sz="2800" dirty="0">
                <a:solidFill>
                  <a:schemeClr val="tx1"/>
                </a:solidFill>
                <a:latin typeface="Times New Roman" pitchFamily="18" charset="0"/>
                <a:cs typeface="Times New Roman" pitchFamily="18" charset="0"/>
              </a:rPr>
              <a:t> I </a:t>
            </a:r>
            <a:r>
              <a:rPr lang="en-US" sz="2800" dirty="0" err="1">
                <a:solidFill>
                  <a:schemeClr val="tx1"/>
                </a:solidFill>
                <a:latin typeface="Times New Roman" pitchFamily="18" charset="0"/>
                <a:cs typeface="Times New Roman" pitchFamily="18" charset="0"/>
              </a:rPr>
              <a:t>nổ</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ra</a:t>
            </a:r>
            <a:r>
              <a:rPr lang="en-US" sz="2800" dirty="0">
                <a:solidFill>
                  <a:schemeClr val="tx1"/>
                </a:solidFill>
                <a:latin typeface="Times New Roman" pitchFamily="18" charset="0"/>
                <a:cs typeface="Times New Roman" pitchFamily="18" charset="0"/>
              </a:rPr>
              <a:t> </a:t>
            </a:r>
            <a:r>
              <a:rPr lang="en-US" sz="2800" dirty="0">
                <a:solidFill>
                  <a:schemeClr val="tx1"/>
                </a:solidFill>
                <a:latin typeface="Times New Roman" pitchFamily="18" charset="0"/>
                <a:cs typeface="Times New Roman" pitchFamily="18" charset="0"/>
                <a:sym typeface="Wingdings" pitchFamily="2" charset="2"/>
              </a:rPr>
              <a:t> </a:t>
            </a:r>
            <a:r>
              <a:rPr lang="en-US" sz="2800" dirty="0">
                <a:solidFill>
                  <a:schemeClr val="tx1"/>
                </a:solidFill>
                <a:latin typeface="Times New Roman" pitchFamily="18" charset="0"/>
                <a:cs typeface="Times New Roman" pitchFamily="18" charset="0"/>
              </a:rPr>
              <a:t>CNĐQ </a:t>
            </a:r>
            <a:r>
              <a:rPr lang="en-US" sz="2800" dirty="0" err="1">
                <a:solidFill>
                  <a:schemeClr val="tx1"/>
                </a:solidFill>
                <a:latin typeface="Times New Roman" pitchFamily="18" charset="0"/>
                <a:cs typeface="Times New Roman" pitchFamily="18" charset="0"/>
              </a:rPr>
              <a:t>suy</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yếu</a:t>
            </a:r>
            <a:r>
              <a:rPr lang="en-US" sz="2800" dirty="0">
                <a:solidFill>
                  <a:schemeClr val="tx1"/>
                </a:solidFill>
                <a:latin typeface="Times New Roman" pitchFamily="18" charset="0"/>
                <a:cs typeface="Times New Roman" pitchFamily="18" charset="0"/>
              </a:rPr>
              <a:t> </a:t>
            </a:r>
            <a:r>
              <a:rPr lang="en-US" sz="2800" dirty="0">
                <a:solidFill>
                  <a:schemeClr val="tx1"/>
                </a:solidFill>
                <a:latin typeface="Times New Roman" pitchFamily="18" charset="0"/>
                <a:cs typeface="Times New Roman" pitchFamily="18" charset="0"/>
                <a:sym typeface="Wingdings" pitchFamily="2" charset="2"/>
              </a:rPr>
              <a:t></a:t>
            </a:r>
            <a:r>
              <a:rPr lang="en-US" sz="2800" dirty="0">
                <a:solidFill>
                  <a:schemeClr val="tx1"/>
                </a:solidFill>
                <a:latin typeface="Times New Roman" pitchFamily="18" charset="0"/>
                <a:cs typeface="Times New Roman" pitchFamily="18" charset="0"/>
              </a:rPr>
              <a:t>CM 10 </a:t>
            </a:r>
            <a:r>
              <a:rPr lang="en-US" sz="2800" dirty="0" err="1">
                <a:solidFill>
                  <a:schemeClr val="tx1"/>
                </a:solidFill>
                <a:latin typeface="Times New Roman" pitchFamily="18" charset="0"/>
                <a:cs typeface="Times New Roman" pitchFamily="18" charset="0"/>
              </a:rPr>
              <a:t>Nga</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thành</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công</a:t>
            </a:r>
            <a:endParaRPr lang="en-US" sz="2800" dirty="0">
              <a:solidFill>
                <a:schemeClr val="tx1"/>
              </a:solidFill>
              <a:latin typeface="Times New Roman" pitchFamily="18" charset="0"/>
              <a:cs typeface="Times New Roman" pitchFamily="18" charset="0"/>
            </a:endParaRPr>
          </a:p>
        </p:txBody>
      </p:sp>
      <p:sp>
        <p:nvSpPr>
          <p:cNvPr id="23" name="Rectangle 22"/>
          <p:cNvSpPr/>
          <p:nvPr/>
        </p:nvSpPr>
        <p:spPr>
          <a:xfrm>
            <a:off x="533400" y="533400"/>
            <a:ext cx="7543800" cy="457200"/>
          </a:xfrm>
          <a:prstGeom prst="rect">
            <a:avLst/>
          </a:prstGeom>
          <a:solidFill>
            <a:schemeClr val="accent2">
              <a:lumMod val="50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latin typeface="Times New Roman" pitchFamily="18" charset="0"/>
                <a:cs typeface="Times New Roman" pitchFamily="18" charset="0"/>
              </a:rPr>
              <a:t>b. </a:t>
            </a:r>
            <a:r>
              <a:rPr lang="en-US" sz="2400" b="1" dirty="0" err="1">
                <a:latin typeface="Times New Roman" pitchFamily="18" charset="0"/>
                <a:cs typeface="Times New Roman" pitchFamily="18" charset="0"/>
              </a:rPr>
              <a:t>Thực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tiễn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thế</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giới</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cuối</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thế</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kỷ</a:t>
            </a:r>
            <a:r>
              <a:rPr lang="en-US" sz="2400" b="1" dirty="0">
                <a:latin typeface="Times New Roman" pitchFamily="18" charset="0"/>
                <a:cs typeface="Times New Roman" pitchFamily="18" charset="0"/>
              </a:rPr>
              <a:t> XIX, </a:t>
            </a:r>
            <a:r>
              <a:rPr lang="en-US" sz="2400" b="1" dirty="0" err="1">
                <a:latin typeface="Times New Roman" pitchFamily="18" charset="0"/>
                <a:cs typeface="Times New Roman" pitchFamily="18" charset="0"/>
              </a:rPr>
              <a:t>đầu</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thế</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kỷ</a:t>
            </a:r>
            <a:r>
              <a:rPr lang="en-US" sz="2400" b="1" dirty="0">
                <a:latin typeface="Times New Roman" pitchFamily="18" charset="0"/>
                <a:cs typeface="Times New Roman" pitchFamily="18" charset="0"/>
              </a:rPr>
              <a:t> XX</a:t>
            </a:r>
          </a:p>
        </p:txBody>
      </p:sp>
      <p:sp>
        <p:nvSpPr>
          <p:cNvPr id="24" name="Text Box 3"/>
          <p:cNvSpPr txBox="1">
            <a:spLocks noChangeArrowheads="1"/>
          </p:cNvSpPr>
          <p:nvPr/>
        </p:nvSpPr>
        <p:spPr bwMode="auto">
          <a:xfrm>
            <a:off x="381000" y="1214735"/>
            <a:ext cx="8153400" cy="461665"/>
          </a:xfrm>
          <a:prstGeom prst="rect">
            <a:avLst/>
          </a:prstGeom>
          <a:solidFill>
            <a:srgbClr val="FEFCDA"/>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39700" prst="cross"/>
          </a:sp3d>
        </p:spPr>
        <p:txBody>
          <a:bodyPr>
            <a:spAutoFit/>
          </a:bodyPr>
          <a:lstStyle/>
          <a:p>
            <a:pPr marL="342900" indent="-342900">
              <a:spcBef>
                <a:spcPts val="600"/>
              </a:spcBef>
              <a:defRPr/>
            </a:pPr>
            <a:r>
              <a:rPr lang="en-US" sz="2400" b="1" i="1" dirty="0">
                <a:latin typeface=".VnAvant" pitchFamily="34" charset="0"/>
                <a:cs typeface="Arial" charset="0"/>
              </a:rPr>
              <a:t>	</a:t>
            </a:r>
            <a:r>
              <a:rPr lang="en-US" sz="2400" b="1" i="1" dirty="0" err="1">
                <a:latin typeface=".VnAvant" pitchFamily="34" charset="0"/>
                <a:cs typeface="Arial" charset="0"/>
              </a:rPr>
              <a:t>Cuối</a:t>
            </a:r>
            <a:r>
              <a:rPr lang="en-US" sz="2400" b="1" i="1" dirty="0">
                <a:latin typeface=".VnAvant" pitchFamily="34" charset="0"/>
                <a:cs typeface="Arial" charset="0"/>
              </a:rPr>
              <a:t> TK XIX, </a:t>
            </a:r>
            <a:r>
              <a:rPr lang="en-US" sz="2400" b="1" i="1" dirty="0" err="1">
                <a:latin typeface=".VnAvant" pitchFamily="34" charset="0"/>
                <a:cs typeface="Arial" charset="0"/>
              </a:rPr>
              <a:t>đầu</a:t>
            </a:r>
            <a:r>
              <a:rPr lang="en-US" sz="2400" b="1" i="1" dirty="0">
                <a:latin typeface=".VnAvant" pitchFamily="34" charset="0"/>
                <a:cs typeface="Arial" charset="0"/>
              </a:rPr>
              <a:t> TK XX, </a:t>
            </a:r>
            <a:r>
              <a:rPr lang="en-US" sz="2400" b="1" i="1" dirty="0" err="1">
                <a:latin typeface=".VnAvant" pitchFamily="34" charset="0"/>
                <a:cs typeface="Arial" charset="0"/>
              </a:rPr>
              <a:t>bối</a:t>
            </a:r>
            <a:r>
              <a:rPr lang="en-US" sz="2400" b="1" i="1" dirty="0">
                <a:latin typeface=".VnAvant" pitchFamily="34" charset="0"/>
                <a:cs typeface="Arial" charset="0"/>
              </a:rPr>
              <a:t> </a:t>
            </a:r>
            <a:r>
              <a:rPr lang="en-US" sz="2400" b="1" i="1" dirty="0" err="1">
                <a:latin typeface=".VnAvant" pitchFamily="34" charset="0"/>
                <a:cs typeface="Arial" charset="0"/>
              </a:rPr>
              <a:t>cảnh</a:t>
            </a:r>
            <a:r>
              <a:rPr lang="en-US" sz="2400" b="1" i="1" dirty="0">
                <a:latin typeface=".VnAvant" pitchFamily="34" charset="0"/>
                <a:cs typeface="Arial" charset="0"/>
              </a:rPr>
              <a:t> </a:t>
            </a:r>
            <a:r>
              <a:rPr lang="en-US" sz="2400" b="1" i="1" dirty="0" err="1">
                <a:latin typeface=".VnAvant" pitchFamily="34" charset="0"/>
                <a:cs typeface="Arial" charset="0"/>
              </a:rPr>
              <a:t>thế</a:t>
            </a:r>
            <a:r>
              <a:rPr lang="en-US" sz="2400" b="1" i="1" dirty="0">
                <a:latin typeface=".VnAvant" pitchFamily="34" charset="0"/>
                <a:cs typeface="Arial" charset="0"/>
              </a:rPr>
              <a:t> </a:t>
            </a:r>
            <a:r>
              <a:rPr lang="en-US" sz="2400" b="1" i="1" dirty="0" err="1">
                <a:latin typeface=".VnAvant" pitchFamily="34" charset="0"/>
                <a:cs typeface="Arial" charset="0"/>
              </a:rPr>
              <a:t>giới</a:t>
            </a:r>
            <a:r>
              <a:rPr lang="en-US" sz="2400" b="1" i="1" dirty="0">
                <a:latin typeface=".VnAvant" pitchFamily="34" charset="0"/>
                <a:cs typeface="Arial" charset="0"/>
              </a:rPr>
              <a:t> </a:t>
            </a:r>
            <a:r>
              <a:rPr lang="en-US" sz="2400" b="1" i="1" dirty="0" err="1">
                <a:latin typeface=".VnAvant" pitchFamily="34" charset="0"/>
                <a:cs typeface="Arial" charset="0"/>
              </a:rPr>
              <a:t>ntn</a:t>
            </a:r>
            <a:r>
              <a:rPr lang="en-US" sz="2400" b="1" i="1" dirty="0">
                <a:latin typeface=".VnAvant" pitchFamily="34" charset="0"/>
                <a:cs typeface="Arial" charset="0"/>
              </a:rPr>
              <a:t>?</a:t>
            </a:r>
          </a:p>
        </p:txBody>
      </p:sp>
    </p:spTree>
    <p:extLst>
      <p:ext uri="{BB962C8B-B14F-4D97-AF65-F5344CB8AC3E}">
        <p14:creationId xmlns:p14="http://schemas.microsoft.com/office/powerpoint/2010/main" val="36789197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ox(in)">
                                      <p:cBhvr>
                                        <p:cTn id="7" dur="500"/>
                                        <p:tgtEl>
                                          <p:spTgt spid="23"/>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checkerboard(across)">
                                      <p:cBhvr>
                                        <p:cTn id="11" dur="1000"/>
                                        <p:tgtEl>
                                          <p:spTgt spid="2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blinds(horizontal)">
                                      <p:cBhvr>
                                        <p:cTn id="16" dur="500"/>
                                        <p:tgtEl>
                                          <p:spTgt spid="2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blinds(horizontal)">
                                      <p:cBhvr>
                                        <p:cTn id="21" dur="500"/>
                                        <p:tgtEl>
                                          <p:spTgt spid="3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blinds(horizontal)">
                                      <p:cBhvr>
                                        <p:cTn id="2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3200400" y="609600"/>
            <a:ext cx="2895600" cy="762000"/>
          </a:xfrm>
          <a:prstGeom prst="rect">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2800">
                <a:solidFill>
                  <a:srgbClr val="FFC000"/>
                </a:solidFill>
              </a:rPr>
              <a:t>Yếu tố thời đại</a:t>
            </a:r>
          </a:p>
        </p:txBody>
      </p:sp>
      <p:sp>
        <p:nvSpPr>
          <p:cNvPr id="163843" name="Rectangle 3"/>
          <p:cNvSpPr>
            <a:spLocks noChangeArrowheads="1"/>
          </p:cNvSpPr>
          <p:nvPr/>
        </p:nvSpPr>
        <p:spPr bwMode="auto">
          <a:xfrm>
            <a:off x="2247900" y="5829300"/>
            <a:ext cx="4724400" cy="685800"/>
          </a:xfrm>
          <a:prstGeom prst="rect">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3200">
                <a:solidFill>
                  <a:srgbClr val="FFC000"/>
                </a:solidFill>
              </a:rPr>
              <a:t>Tư tưởng Hồ Chí Minh</a:t>
            </a:r>
          </a:p>
        </p:txBody>
      </p:sp>
      <p:sp>
        <p:nvSpPr>
          <p:cNvPr id="163844" name="Rectangle 4"/>
          <p:cNvSpPr>
            <a:spLocks noChangeArrowheads="1"/>
          </p:cNvSpPr>
          <p:nvPr/>
        </p:nvSpPr>
        <p:spPr bwMode="auto">
          <a:xfrm>
            <a:off x="533400" y="3962400"/>
            <a:ext cx="1981200" cy="1066800"/>
          </a:xfrm>
          <a:prstGeom prst="rect">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2000">
                <a:solidFill>
                  <a:srgbClr val="FFFF00"/>
                </a:solidFill>
              </a:rPr>
              <a:t>Vấn đề dân tộc</a:t>
            </a:r>
          </a:p>
          <a:p>
            <a:pPr algn="ctr" eaLnBrk="0" hangingPunct="0"/>
            <a:r>
              <a:rPr lang="en-US" sz="2000">
                <a:solidFill>
                  <a:srgbClr val="FFFF00"/>
                </a:solidFill>
              </a:rPr>
              <a:t>trở thành vấn </a:t>
            </a:r>
          </a:p>
          <a:p>
            <a:pPr algn="ctr" eaLnBrk="0" hangingPunct="0"/>
            <a:r>
              <a:rPr lang="en-US" sz="2000">
                <a:solidFill>
                  <a:srgbClr val="FFFF00"/>
                </a:solidFill>
              </a:rPr>
              <a:t>đề quốc tế lớn</a:t>
            </a:r>
          </a:p>
        </p:txBody>
      </p:sp>
      <p:sp>
        <p:nvSpPr>
          <p:cNvPr id="163845" name="Rectangle 5"/>
          <p:cNvSpPr>
            <a:spLocks noChangeArrowheads="1"/>
          </p:cNvSpPr>
          <p:nvPr/>
        </p:nvSpPr>
        <p:spPr bwMode="auto">
          <a:xfrm>
            <a:off x="6781800" y="2133600"/>
            <a:ext cx="1981200" cy="990600"/>
          </a:xfrm>
          <a:prstGeom prst="rect">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2000">
                <a:solidFill>
                  <a:srgbClr val="FFFF00"/>
                </a:solidFill>
              </a:rPr>
              <a:t>CM tháng 10 </a:t>
            </a:r>
          </a:p>
          <a:p>
            <a:pPr algn="ctr" eaLnBrk="0" hangingPunct="0"/>
            <a:r>
              <a:rPr lang="en-US" sz="2000">
                <a:solidFill>
                  <a:srgbClr val="FFFF00"/>
                </a:solidFill>
              </a:rPr>
              <a:t>Nga thắng lợi</a:t>
            </a:r>
          </a:p>
        </p:txBody>
      </p:sp>
      <p:sp>
        <p:nvSpPr>
          <p:cNvPr id="163846" name="Rectangle 6"/>
          <p:cNvSpPr>
            <a:spLocks noChangeArrowheads="1"/>
          </p:cNvSpPr>
          <p:nvPr/>
        </p:nvSpPr>
        <p:spPr bwMode="auto">
          <a:xfrm>
            <a:off x="6781800" y="4038600"/>
            <a:ext cx="1981200" cy="990600"/>
          </a:xfrm>
          <a:prstGeom prst="rect">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2000">
                <a:solidFill>
                  <a:srgbClr val="FFFF00"/>
                </a:solidFill>
              </a:rPr>
              <a:t>Quốc tế III</a:t>
            </a:r>
          </a:p>
          <a:p>
            <a:pPr algn="ctr" eaLnBrk="0" hangingPunct="0"/>
            <a:r>
              <a:rPr lang="en-US" sz="2000">
                <a:solidFill>
                  <a:srgbClr val="FFFF00"/>
                </a:solidFill>
              </a:rPr>
              <a:t>Thành lập</a:t>
            </a:r>
          </a:p>
        </p:txBody>
      </p:sp>
      <p:sp>
        <p:nvSpPr>
          <p:cNvPr id="163847" name="Oval 7"/>
          <p:cNvSpPr>
            <a:spLocks noChangeArrowheads="1"/>
          </p:cNvSpPr>
          <p:nvPr/>
        </p:nvSpPr>
        <p:spPr bwMode="auto">
          <a:xfrm>
            <a:off x="3333750" y="1828800"/>
            <a:ext cx="2686050" cy="1828800"/>
          </a:xfrm>
          <a:prstGeom prst="ellipse">
            <a:avLst/>
          </a:prstGeom>
          <a:solidFill>
            <a:schemeClr val="accent1"/>
          </a:solidFill>
          <a:ln w="9525">
            <a:round/>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2000">
                <a:solidFill>
                  <a:srgbClr val="FFFF00"/>
                </a:solidFill>
              </a:rPr>
              <a:t>Cách mạng </a:t>
            </a:r>
          </a:p>
          <a:p>
            <a:pPr algn="ctr" eaLnBrk="0" hangingPunct="0"/>
            <a:r>
              <a:rPr lang="en-US" sz="2000">
                <a:solidFill>
                  <a:srgbClr val="FFFF00"/>
                </a:solidFill>
              </a:rPr>
              <a:t>giải phóng </a:t>
            </a:r>
          </a:p>
          <a:p>
            <a:pPr algn="ctr" eaLnBrk="0" hangingPunct="0"/>
            <a:r>
              <a:rPr lang="en-US" sz="2000">
                <a:solidFill>
                  <a:srgbClr val="FFFF00"/>
                </a:solidFill>
              </a:rPr>
              <a:t>dân tộc</a:t>
            </a:r>
          </a:p>
        </p:txBody>
      </p:sp>
      <p:sp>
        <p:nvSpPr>
          <p:cNvPr id="163848" name="Oval 8"/>
          <p:cNvSpPr>
            <a:spLocks noChangeArrowheads="1"/>
          </p:cNvSpPr>
          <p:nvPr/>
        </p:nvSpPr>
        <p:spPr bwMode="auto">
          <a:xfrm>
            <a:off x="3333750" y="3371850"/>
            <a:ext cx="2762250" cy="1828800"/>
          </a:xfrm>
          <a:prstGeom prst="ellipse">
            <a:avLst/>
          </a:prstGeom>
          <a:solidFill>
            <a:schemeClr val="accent1"/>
          </a:solidFill>
          <a:ln w="9525">
            <a:round/>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2000">
                <a:solidFill>
                  <a:srgbClr val="FFFF00"/>
                </a:solidFill>
              </a:rPr>
              <a:t>Cách mạng </a:t>
            </a:r>
          </a:p>
          <a:p>
            <a:pPr algn="ctr" eaLnBrk="0" hangingPunct="0"/>
            <a:r>
              <a:rPr lang="en-US" sz="2000">
                <a:solidFill>
                  <a:srgbClr val="FFFF00"/>
                </a:solidFill>
              </a:rPr>
              <a:t>vô sản </a:t>
            </a:r>
          </a:p>
          <a:p>
            <a:pPr algn="ctr" eaLnBrk="0" hangingPunct="0"/>
            <a:r>
              <a:rPr lang="en-US" sz="2000">
                <a:solidFill>
                  <a:srgbClr val="FFFF00"/>
                </a:solidFill>
              </a:rPr>
              <a:t>thế giới</a:t>
            </a:r>
          </a:p>
        </p:txBody>
      </p:sp>
      <p:sp>
        <p:nvSpPr>
          <p:cNvPr id="52233" name="Line 9"/>
          <p:cNvSpPr>
            <a:spLocks noChangeShapeType="1"/>
          </p:cNvSpPr>
          <p:nvPr/>
        </p:nvSpPr>
        <p:spPr bwMode="auto">
          <a:xfrm>
            <a:off x="3867150" y="2819400"/>
            <a:ext cx="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34" name="Line 10"/>
          <p:cNvSpPr>
            <a:spLocks noChangeShapeType="1"/>
          </p:cNvSpPr>
          <p:nvPr/>
        </p:nvSpPr>
        <p:spPr bwMode="auto">
          <a:xfrm flipV="1">
            <a:off x="5467350" y="2876550"/>
            <a:ext cx="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851" name="Rectangle 11"/>
          <p:cNvSpPr>
            <a:spLocks noChangeArrowheads="1"/>
          </p:cNvSpPr>
          <p:nvPr/>
        </p:nvSpPr>
        <p:spPr bwMode="auto">
          <a:xfrm>
            <a:off x="533400" y="2133600"/>
            <a:ext cx="1981200" cy="990600"/>
          </a:xfrm>
          <a:prstGeom prst="rect">
            <a:avLst/>
          </a:prstGeom>
          <a:solidFill>
            <a:schemeClr val="accent1"/>
          </a:solidFill>
          <a:ln w="9525">
            <a:miter lim="800000"/>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sz="2000">
                <a:solidFill>
                  <a:srgbClr val="FFFF00"/>
                </a:solidFill>
              </a:rPr>
              <a:t>Chủ nghĩa </a:t>
            </a:r>
          </a:p>
          <a:p>
            <a:pPr algn="ctr" eaLnBrk="0" hangingPunct="0"/>
            <a:r>
              <a:rPr lang="en-US" sz="2000">
                <a:solidFill>
                  <a:srgbClr val="FFFF00"/>
                </a:solidFill>
              </a:rPr>
              <a:t>đế quốc</a:t>
            </a:r>
          </a:p>
        </p:txBody>
      </p:sp>
      <p:sp>
        <p:nvSpPr>
          <p:cNvPr id="52236" name="Line 12"/>
          <p:cNvSpPr>
            <a:spLocks noChangeShapeType="1"/>
          </p:cNvSpPr>
          <p:nvPr/>
        </p:nvSpPr>
        <p:spPr bwMode="auto">
          <a:xfrm>
            <a:off x="1524000" y="3124200"/>
            <a:ext cx="0" cy="838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37" name="Line 13"/>
          <p:cNvSpPr>
            <a:spLocks noChangeShapeType="1"/>
          </p:cNvSpPr>
          <p:nvPr/>
        </p:nvSpPr>
        <p:spPr bwMode="auto">
          <a:xfrm>
            <a:off x="7772400" y="3143250"/>
            <a:ext cx="0" cy="914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38" name="Line 14"/>
          <p:cNvSpPr>
            <a:spLocks noChangeShapeType="1"/>
          </p:cNvSpPr>
          <p:nvPr/>
        </p:nvSpPr>
        <p:spPr bwMode="auto">
          <a:xfrm>
            <a:off x="4648200" y="1371600"/>
            <a:ext cx="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39" name="Line 15"/>
          <p:cNvSpPr>
            <a:spLocks noChangeShapeType="1"/>
          </p:cNvSpPr>
          <p:nvPr/>
        </p:nvSpPr>
        <p:spPr bwMode="auto">
          <a:xfrm>
            <a:off x="1524000" y="990600"/>
            <a:ext cx="1676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40" name="Line 16"/>
          <p:cNvSpPr>
            <a:spLocks noChangeShapeType="1"/>
          </p:cNvSpPr>
          <p:nvPr/>
        </p:nvSpPr>
        <p:spPr bwMode="auto">
          <a:xfrm>
            <a:off x="6096000" y="990600"/>
            <a:ext cx="1676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41" name="Line 17"/>
          <p:cNvSpPr>
            <a:spLocks noChangeShapeType="1"/>
          </p:cNvSpPr>
          <p:nvPr/>
        </p:nvSpPr>
        <p:spPr bwMode="auto">
          <a:xfrm>
            <a:off x="1524000" y="990600"/>
            <a:ext cx="0" cy="1143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42" name="Line 18"/>
          <p:cNvSpPr>
            <a:spLocks noChangeShapeType="1"/>
          </p:cNvSpPr>
          <p:nvPr/>
        </p:nvSpPr>
        <p:spPr bwMode="auto">
          <a:xfrm>
            <a:off x="7772400" y="990600"/>
            <a:ext cx="0" cy="1143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43" name="Line 19"/>
          <p:cNvSpPr>
            <a:spLocks noChangeShapeType="1"/>
          </p:cNvSpPr>
          <p:nvPr/>
        </p:nvSpPr>
        <p:spPr bwMode="auto">
          <a:xfrm>
            <a:off x="1524000" y="5029200"/>
            <a:ext cx="0" cy="1143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44" name="Line 20"/>
          <p:cNvSpPr>
            <a:spLocks noChangeShapeType="1"/>
          </p:cNvSpPr>
          <p:nvPr/>
        </p:nvSpPr>
        <p:spPr bwMode="auto">
          <a:xfrm>
            <a:off x="1524000" y="6172200"/>
            <a:ext cx="609600" cy="460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45" name="Line 21"/>
          <p:cNvSpPr>
            <a:spLocks noChangeShapeType="1"/>
          </p:cNvSpPr>
          <p:nvPr/>
        </p:nvSpPr>
        <p:spPr bwMode="auto">
          <a:xfrm>
            <a:off x="7772400" y="5029200"/>
            <a:ext cx="0" cy="1143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46" name="Line 22"/>
          <p:cNvSpPr>
            <a:spLocks noChangeShapeType="1"/>
          </p:cNvSpPr>
          <p:nvPr/>
        </p:nvSpPr>
        <p:spPr bwMode="auto">
          <a:xfrm>
            <a:off x="6934200" y="6172200"/>
            <a:ext cx="857250" cy="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52247" name="Line 23"/>
          <p:cNvSpPr>
            <a:spLocks noChangeShapeType="1"/>
          </p:cNvSpPr>
          <p:nvPr/>
        </p:nvSpPr>
        <p:spPr bwMode="auto">
          <a:xfrm>
            <a:off x="4705350" y="5181600"/>
            <a:ext cx="0" cy="685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33656945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63842"/>
                                        </p:tgtEl>
                                        <p:attrNameLst>
                                          <p:attrName>style.visibility</p:attrName>
                                        </p:attrNameLst>
                                      </p:cBhvr>
                                      <p:to>
                                        <p:strVal val="visible"/>
                                      </p:to>
                                    </p:set>
                                    <p:animEffect transition="in" filter="wipe(up)">
                                      <p:cBhvr>
                                        <p:cTn id="7" dur="500"/>
                                        <p:tgtEl>
                                          <p:spTgt spid="163842"/>
                                        </p:tgtEl>
                                      </p:cBhvr>
                                    </p:animEffect>
                                  </p:childTnLst>
                                </p:cTn>
                              </p:par>
                            </p:childTnLst>
                          </p:cTn>
                        </p:par>
                        <p:par>
                          <p:cTn id="8" fill="hold" nodeType="afterGroup">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52239"/>
                                        </p:tgtEl>
                                        <p:attrNameLst>
                                          <p:attrName>style.visibility</p:attrName>
                                        </p:attrNameLst>
                                      </p:cBhvr>
                                      <p:to>
                                        <p:strVal val="visible"/>
                                      </p:to>
                                    </p:set>
                                    <p:animEffect transition="in" filter="circle(in)">
                                      <p:cBhvr>
                                        <p:cTn id="11" dur="1000"/>
                                        <p:tgtEl>
                                          <p:spTgt spid="52239"/>
                                        </p:tgtEl>
                                      </p:cBhvr>
                                    </p:animEffect>
                                  </p:childTnLst>
                                </p:cTn>
                              </p:par>
                            </p:childTnLst>
                          </p:cTn>
                        </p:par>
                        <p:par>
                          <p:cTn id="12" fill="hold" nodeType="afterGroup">
                            <p:stCondLst>
                              <p:cond delay="1500"/>
                            </p:stCondLst>
                            <p:childTnLst>
                              <p:par>
                                <p:cTn id="13" presetID="6" presetClass="entr" presetSubtype="16" fill="hold" grpId="0" nodeType="afterEffect">
                                  <p:stCondLst>
                                    <p:cond delay="0"/>
                                  </p:stCondLst>
                                  <p:childTnLst>
                                    <p:set>
                                      <p:cBhvr>
                                        <p:cTn id="14" dur="1" fill="hold">
                                          <p:stCondLst>
                                            <p:cond delay="0"/>
                                          </p:stCondLst>
                                        </p:cTn>
                                        <p:tgtEl>
                                          <p:spTgt spid="52241"/>
                                        </p:tgtEl>
                                        <p:attrNameLst>
                                          <p:attrName>style.visibility</p:attrName>
                                        </p:attrNameLst>
                                      </p:cBhvr>
                                      <p:to>
                                        <p:strVal val="visible"/>
                                      </p:to>
                                    </p:set>
                                    <p:animEffect transition="in" filter="circle(in)">
                                      <p:cBhvr>
                                        <p:cTn id="15" dur="1000"/>
                                        <p:tgtEl>
                                          <p:spTgt spid="52241"/>
                                        </p:tgtEl>
                                      </p:cBhvr>
                                    </p:animEffect>
                                  </p:childTnLst>
                                </p:cTn>
                              </p:par>
                            </p:childTnLst>
                          </p:cTn>
                        </p:par>
                        <p:par>
                          <p:cTn id="16" fill="hold" nodeType="afterGroup">
                            <p:stCondLst>
                              <p:cond delay="2500"/>
                            </p:stCondLst>
                            <p:childTnLst>
                              <p:par>
                                <p:cTn id="17" presetID="22" presetClass="entr" presetSubtype="1" fill="hold" grpId="0" nodeType="afterEffect">
                                  <p:stCondLst>
                                    <p:cond delay="0"/>
                                  </p:stCondLst>
                                  <p:childTnLst>
                                    <p:set>
                                      <p:cBhvr>
                                        <p:cTn id="18" dur="1" fill="hold">
                                          <p:stCondLst>
                                            <p:cond delay="0"/>
                                          </p:stCondLst>
                                        </p:cTn>
                                        <p:tgtEl>
                                          <p:spTgt spid="163851"/>
                                        </p:tgtEl>
                                        <p:attrNameLst>
                                          <p:attrName>style.visibility</p:attrName>
                                        </p:attrNameLst>
                                      </p:cBhvr>
                                      <p:to>
                                        <p:strVal val="visible"/>
                                      </p:to>
                                    </p:set>
                                    <p:animEffect transition="in" filter="wipe(up)">
                                      <p:cBhvr>
                                        <p:cTn id="19" dur="1000"/>
                                        <p:tgtEl>
                                          <p:spTgt spid="163851"/>
                                        </p:tgtEl>
                                      </p:cBhvr>
                                    </p:animEffect>
                                  </p:childTnLst>
                                </p:cTn>
                              </p:par>
                            </p:childTnLst>
                          </p:cTn>
                        </p:par>
                        <p:par>
                          <p:cTn id="20" fill="hold" nodeType="afterGroup">
                            <p:stCondLst>
                              <p:cond delay="3500"/>
                            </p:stCondLst>
                            <p:childTnLst>
                              <p:par>
                                <p:cTn id="21" presetID="6" presetClass="entr" presetSubtype="16" fill="hold" grpId="0" nodeType="afterEffect">
                                  <p:stCondLst>
                                    <p:cond delay="0"/>
                                  </p:stCondLst>
                                  <p:childTnLst>
                                    <p:set>
                                      <p:cBhvr>
                                        <p:cTn id="22" dur="1" fill="hold">
                                          <p:stCondLst>
                                            <p:cond delay="0"/>
                                          </p:stCondLst>
                                        </p:cTn>
                                        <p:tgtEl>
                                          <p:spTgt spid="52236"/>
                                        </p:tgtEl>
                                        <p:attrNameLst>
                                          <p:attrName>style.visibility</p:attrName>
                                        </p:attrNameLst>
                                      </p:cBhvr>
                                      <p:to>
                                        <p:strVal val="visible"/>
                                      </p:to>
                                    </p:set>
                                    <p:animEffect transition="in" filter="circle(in)">
                                      <p:cBhvr>
                                        <p:cTn id="23" dur="1000"/>
                                        <p:tgtEl>
                                          <p:spTgt spid="52236"/>
                                        </p:tgtEl>
                                      </p:cBhvr>
                                    </p:animEffect>
                                  </p:childTnLst>
                                </p:cTn>
                              </p:par>
                            </p:childTnLst>
                          </p:cTn>
                        </p:par>
                        <p:par>
                          <p:cTn id="24" fill="hold" nodeType="afterGroup">
                            <p:stCondLst>
                              <p:cond delay="4500"/>
                            </p:stCondLst>
                            <p:childTnLst>
                              <p:par>
                                <p:cTn id="25" presetID="22" presetClass="entr" presetSubtype="1" fill="hold" grpId="0" nodeType="afterEffect">
                                  <p:stCondLst>
                                    <p:cond delay="0"/>
                                  </p:stCondLst>
                                  <p:childTnLst>
                                    <p:set>
                                      <p:cBhvr>
                                        <p:cTn id="26" dur="1" fill="hold">
                                          <p:stCondLst>
                                            <p:cond delay="0"/>
                                          </p:stCondLst>
                                        </p:cTn>
                                        <p:tgtEl>
                                          <p:spTgt spid="163844"/>
                                        </p:tgtEl>
                                        <p:attrNameLst>
                                          <p:attrName>style.visibility</p:attrName>
                                        </p:attrNameLst>
                                      </p:cBhvr>
                                      <p:to>
                                        <p:strVal val="visible"/>
                                      </p:to>
                                    </p:set>
                                    <p:animEffect transition="in" filter="wipe(up)">
                                      <p:cBhvr>
                                        <p:cTn id="27" dur="1000"/>
                                        <p:tgtEl>
                                          <p:spTgt spid="163844"/>
                                        </p:tgtEl>
                                      </p:cBhvr>
                                    </p:animEffect>
                                  </p:childTnLst>
                                </p:cTn>
                              </p:par>
                            </p:childTnLst>
                          </p:cTn>
                        </p:par>
                        <p:par>
                          <p:cTn id="28" fill="hold" nodeType="afterGroup">
                            <p:stCondLst>
                              <p:cond delay="5500"/>
                            </p:stCondLst>
                            <p:childTnLst>
                              <p:par>
                                <p:cTn id="29" presetID="6" presetClass="entr" presetSubtype="16" fill="hold" grpId="0" nodeType="afterEffect">
                                  <p:stCondLst>
                                    <p:cond delay="0"/>
                                  </p:stCondLst>
                                  <p:childTnLst>
                                    <p:set>
                                      <p:cBhvr>
                                        <p:cTn id="30" dur="1" fill="hold">
                                          <p:stCondLst>
                                            <p:cond delay="0"/>
                                          </p:stCondLst>
                                        </p:cTn>
                                        <p:tgtEl>
                                          <p:spTgt spid="52238"/>
                                        </p:tgtEl>
                                        <p:attrNameLst>
                                          <p:attrName>style.visibility</p:attrName>
                                        </p:attrNameLst>
                                      </p:cBhvr>
                                      <p:to>
                                        <p:strVal val="visible"/>
                                      </p:to>
                                    </p:set>
                                    <p:animEffect transition="in" filter="circle(in)">
                                      <p:cBhvr>
                                        <p:cTn id="31" dur="1000"/>
                                        <p:tgtEl>
                                          <p:spTgt spid="52238"/>
                                        </p:tgtEl>
                                      </p:cBhvr>
                                    </p:animEffect>
                                  </p:childTnLst>
                                </p:cTn>
                              </p:par>
                            </p:childTnLst>
                          </p:cTn>
                        </p:par>
                        <p:par>
                          <p:cTn id="32" fill="hold" nodeType="afterGroup">
                            <p:stCondLst>
                              <p:cond delay="6500"/>
                            </p:stCondLst>
                            <p:childTnLst>
                              <p:par>
                                <p:cTn id="33" presetID="22" presetClass="entr" presetSubtype="1" fill="hold" grpId="0" nodeType="afterEffect">
                                  <p:stCondLst>
                                    <p:cond delay="0"/>
                                  </p:stCondLst>
                                  <p:childTnLst>
                                    <p:set>
                                      <p:cBhvr>
                                        <p:cTn id="34" dur="1" fill="hold">
                                          <p:stCondLst>
                                            <p:cond delay="0"/>
                                          </p:stCondLst>
                                        </p:cTn>
                                        <p:tgtEl>
                                          <p:spTgt spid="163847"/>
                                        </p:tgtEl>
                                        <p:attrNameLst>
                                          <p:attrName>style.visibility</p:attrName>
                                        </p:attrNameLst>
                                      </p:cBhvr>
                                      <p:to>
                                        <p:strVal val="visible"/>
                                      </p:to>
                                    </p:set>
                                    <p:animEffect transition="in" filter="wipe(up)">
                                      <p:cBhvr>
                                        <p:cTn id="35" dur="500"/>
                                        <p:tgtEl>
                                          <p:spTgt spid="163847"/>
                                        </p:tgtEl>
                                      </p:cBhvr>
                                    </p:animEffect>
                                  </p:childTnLst>
                                </p:cTn>
                              </p:par>
                            </p:childTnLst>
                          </p:cTn>
                        </p:par>
                        <p:par>
                          <p:cTn id="36" fill="hold" nodeType="afterGroup">
                            <p:stCondLst>
                              <p:cond delay="7000"/>
                            </p:stCondLst>
                            <p:childTnLst>
                              <p:par>
                                <p:cTn id="37" presetID="22" presetClass="entr" presetSubtype="1" fill="hold" grpId="0" nodeType="afterEffect">
                                  <p:stCondLst>
                                    <p:cond delay="0"/>
                                  </p:stCondLst>
                                  <p:childTnLst>
                                    <p:set>
                                      <p:cBhvr>
                                        <p:cTn id="38" dur="1" fill="hold">
                                          <p:stCondLst>
                                            <p:cond delay="0"/>
                                          </p:stCondLst>
                                        </p:cTn>
                                        <p:tgtEl>
                                          <p:spTgt spid="163848"/>
                                        </p:tgtEl>
                                        <p:attrNameLst>
                                          <p:attrName>style.visibility</p:attrName>
                                        </p:attrNameLst>
                                      </p:cBhvr>
                                      <p:to>
                                        <p:strVal val="visible"/>
                                      </p:to>
                                    </p:set>
                                    <p:animEffect transition="in" filter="wipe(up)">
                                      <p:cBhvr>
                                        <p:cTn id="39" dur="500"/>
                                        <p:tgtEl>
                                          <p:spTgt spid="163848"/>
                                        </p:tgtEl>
                                      </p:cBhvr>
                                    </p:animEffect>
                                  </p:childTnLst>
                                </p:cTn>
                              </p:par>
                            </p:childTnLst>
                          </p:cTn>
                        </p:par>
                        <p:par>
                          <p:cTn id="40" fill="hold" nodeType="afterGroup">
                            <p:stCondLst>
                              <p:cond delay="7500"/>
                            </p:stCondLst>
                            <p:childTnLst>
                              <p:par>
                                <p:cTn id="41" presetID="6" presetClass="entr" presetSubtype="16" fill="hold" grpId="0" nodeType="afterEffect">
                                  <p:stCondLst>
                                    <p:cond delay="0"/>
                                  </p:stCondLst>
                                  <p:childTnLst>
                                    <p:set>
                                      <p:cBhvr>
                                        <p:cTn id="42" dur="1" fill="hold">
                                          <p:stCondLst>
                                            <p:cond delay="0"/>
                                          </p:stCondLst>
                                        </p:cTn>
                                        <p:tgtEl>
                                          <p:spTgt spid="52234"/>
                                        </p:tgtEl>
                                        <p:attrNameLst>
                                          <p:attrName>style.visibility</p:attrName>
                                        </p:attrNameLst>
                                      </p:cBhvr>
                                      <p:to>
                                        <p:strVal val="visible"/>
                                      </p:to>
                                    </p:set>
                                    <p:animEffect transition="in" filter="circle(in)">
                                      <p:cBhvr>
                                        <p:cTn id="43" dur="1000"/>
                                        <p:tgtEl>
                                          <p:spTgt spid="52234"/>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52233"/>
                                        </p:tgtEl>
                                        <p:attrNameLst>
                                          <p:attrName>style.visibility</p:attrName>
                                        </p:attrNameLst>
                                      </p:cBhvr>
                                      <p:to>
                                        <p:strVal val="visible"/>
                                      </p:to>
                                    </p:set>
                                    <p:animEffect transition="in" filter="circle(in)">
                                      <p:cBhvr>
                                        <p:cTn id="46" dur="1000"/>
                                        <p:tgtEl>
                                          <p:spTgt spid="52233"/>
                                        </p:tgtEl>
                                      </p:cBhvr>
                                    </p:animEffect>
                                  </p:childTnLst>
                                </p:cTn>
                              </p:par>
                            </p:childTnLst>
                          </p:cTn>
                        </p:par>
                        <p:par>
                          <p:cTn id="47" fill="hold" nodeType="afterGroup">
                            <p:stCondLst>
                              <p:cond delay="8500"/>
                            </p:stCondLst>
                            <p:childTnLst>
                              <p:par>
                                <p:cTn id="48" presetID="6" presetClass="entr" presetSubtype="16" fill="hold" grpId="0" nodeType="afterEffect">
                                  <p:stCondLst>
                                    <p:cond delay="0"/>
                                  </p:stCondLst>
                                  <p:childTnLst>
                                    <p:set>
                                      <p:cBhvr>
                                        <p:cTn id="49" dur="1" fill="hold">
                                          <p:stCondLst>
                                            <p:cond delay="0"/>
                                          </p:stCondLst>
                                        </p:cTn>
                                        <p:tgtEl>
                                          <p:spTgt spid="52240"/>
                                        </p:tgtEl>
                                        <p:attrNameLst>
                                          <p:attrName>style.visibility</p:attrName>
                                        </p:attrNameLst>
                                      </p:cBhvr>
                                      <p:to>
                                        <p:strVal val="visible"/>
                                      </p:to>
                                    </p:set>
                                    <p:animEffect transition="in" filter="circle(in)">
                                      <p:cBhvr>
                                        <p:cTn id="50" dur="1000"/>
                                        <p:tgtEl>
                                          <p:spTgt spid="52240"/>
                                        </p:tgtEl>
                                      </p:cBhvr>
                                    </p:animEffect>
                                  </p:childTnLst>
                                </p:cTn>
                              </p:par>
                            </p:childTnLst>
                          </p:cTn>
                        </p:par>
                        <p:par>
                          <p:cTn id="51" fill="hold" nodeType="afterGroup">
                            <p:stCondLst>
                              <p:cond delay="9500"/>
                            </p:stCondLst>
                            <p:childTnLst>
                              <p:par>
                                <p:cTn id="52" presetID="6" presetClass="entr" presetSubtype="16" fill="hold" grpId="0" nodeType="afterEffect">
                                  <p:stCondLst>
                                    <p:cond delay="0"/>
                                  </p:stCondLst>
                                  <p:childTnLst>
                                    <p:set>
                                      <p:cBhvr>
                                        <p:cTn id="53" dur="1" fill="hold">
                                          <p:stCondLst>
                                            <p:cond delay="0"/>
                                          </p:stCondLst>
                                        </p:cTn>
                                        <p:tgtEl>
                                          <p:spTgt spid="52242"/>
                                        </p:tgtEl>
                                        <p:attrNameLst>
                                          <p:attrName>style.visibility</p:attrName>
                                        </p:attrNameLst>
                                      </p:cBhvr>
                                      <p:to>
                                        <p:strVal val="visible"/>
                                      </p:to>
                                    </p:set>
                                    <p:animEffect transition="in" filter="circle(in)">
                                      <p:cBhvr>
                                        <p:cTn id="54" dur="1000"/>
                                        <p:tgtEl>
                                          <p:spTgt spid="52242"/>
                                        </p:tgtEl>
                                      </p:cBhvr>
                                    </p:animEffect>
                                  </p:childTnLst>
                                </p:cTn>
                              </p:par>
                            </p:childTnLst>
                          </p:cTn>
                        </p:par>
                        <p:par>
                          <p:cTn id="55" fill="hold" nodeType="afterGroup">
                            <p:stCondLst>
                              <p:cond delay="10500"/>
                            </p:stCondLst>
                            <p:childTnLst>
                              <p:par>
                                <p:cTn id="56" presetID="22" presetClass="entr" presetSubtype="1" fill="hold" grpId="0" nodeType="afterEffect">
                                  <p:stCondLst>
                                    <p:cond delay="0"/>
                                  </p:stCondLst>
                                  <p:childTnLst>
                                    <p:set>
                                      <p:cBhvr>
                                        <p:cTn id="57" dur="1" fill="hold">
                                          <p:stCondLst>
                                            <p:cond delay="0"/>
                                          </p:stCondLst>
                                        </p:cTn>
                                        <p:tgtEl>
                                          <p:spTgt spid="163845"/>
                                        </p:tgtEl>
                                        <p:attrNameLst>
                                          <p:attrName>style.visibility</p:attrName>
                                        </p:attrNameLst>
                                      </p:cBhvr>
                                      <p:to>
                                        <p:strVal val="visible"/>
                                      </p:to>
                                    </p:set>
                                    <p:animEffect transition="in" filter="wipe(up)">
                                      <p:cBhvr>
                                        <p:cTn id="58" dur="1000"/>
                                        <p:tgtEl>
                                          <p:spTgt spid="163845"/>
                                        </p:tgtEl>
                                      </p:cBhvr>
                                    </p:animEffect>
                                  </p:childTnLst>
                                </p:cTn>
                              </p:par>
                            </p:childTnLst>
                          </p:cTn>
                        </p:par>
                        <p:par>
                          <p:cTn id="59" fill="hold" nodeType="afterGroup">
                            <p:stCondLst>
                              <p:cond delay="11500"/>
                            </p:stCondLst>
                            <p:childTnLst>
                              <p:par>
                                <p:cTn id="60" presetID="6" presetClass="entr" presetSubtype="16" fill="hold" grpId="0" nodeType="afterEffect">
                                  <p:stCondLst>
                                    <p:cond delay="0"/>
                                  </p:stCondLst>
                                  <p:childTnLst>
                                    <p:set>
                                      <p:cBhvr>
                                        <p:cTn id="61" dur="1" fill="hold">
                                          <p:stCondLst>
                                            <p:cond delay="0"/>
                                          </p:stCondLst>
                                        </p:cTn>
                                        <p:tgtEl>
                                          <p:spTgt spid="52237"/>
                                        </p:tgtEl>
                                        <p:attrNameLst>
                                          <p:attrName>style.visibility</p:attrName>
                                        </p:attrNameLst>
                                      </p:cBhvr>
                                      <p:to>
                                        <p:strVal val="visible"/>
                                      </p:to>
                                    </p:set>
                                    <p:animEffect transition="in" filter="circle(in)">
                                      <p:cBhvr>
                                        <p:cTn id="62" dur="1000"/>
                                        <p:tgtEl>
                                          <p:spTgt spid="52237"/>
                                        </p:tgtEl>
                                      </p:cBhvr>
                                    </p:animEffect>
                                  </p:childTnLst>
                                </p:cTn>
                              </p:par>
                            </p:childTnLst>
                          </p:cTn>
                        </p:par>
                        <p:par>
                          <p:cTn id="63" fill="hold" nodeType="afterGroup">
                            <p:stCondLst>
                              <p:cond delay="12500"/>
                            </p:stCondLst>
                            <p:childTnLst>
                              <p:par>
                                <p:cTn id="64" presetID="22" presetClass="entr" presetSubtype="1" fill="hold" grpId="0" nodeType="afterEffect">
                                  <p:stCondLst>
                                    <p:cond delay="0"/>
                                  </p:stCondLst>
                                  <p:childTnLst>
                                    <p:set>
                                      <p:cBhvr>
                                        <p:cTn id="65" dur="1" fill="hold">
                                          <p:stCondLst>
                                            <p:cond delay="0"/>
                                          </p:stCondLst>
                                        </p:cTn>
                                        <p:tgtEl>
                                          <p:spTgt spid="163846"/>
                                        </p:tgtEl>
                                        <p:attrNameLst>
                                          <p:attrName>style.visibility</p:attrName>
                                        </p:attrNameLst>
                                      </p:cBhvr>
                                      <p:to>
                                        <p:strVal val="visible"/>
                                      </p:to>
                                    </p:set>
                                    <p:animEffect transition="in" filter="wipe(up)">
                                      <p:cBhvr>
                                        <p:cTn id="66" dur="1000"/>
                                        <p:tgtEl>
                                          <p:spTgt spid="163846"/>
                                        </p:tgtEl>
                                      </p:cBhvr>
                                    </p:animEffect>
                                  </p:childTnLst>
                                </p:cTn>
                              </p:par>
                            </p:childTnLst>
                          </p:cTn>
                        </p:par>
                        <p:par>
                          <p:cTn id="67" fill="hold" nodeType="afterGroup">
                            <p:stCondLst>
                              <p:cond delay="13500"/>
                            </p:stCondLst>
                            <p:childTnLst>
                              <p:par>
                                <p:cTn id="68" presetID="6" presetClass="entr" presetSubtype="16" fill="hold" grpId="0" nodeType="afterEffect">
                                  <p:stCondLst>
                                    <p:cond delay="0"/>
                                  </p:stCondLst>
                                  <p:childTnLst>
                                    <p:set>
                                      <p:cBhvr>
                                        <p:cTn id="69" dur="1" fill="hold">
                                          <p:stCondLst>
                                            <p:cond delay="0"/>
                                          </p:stCondLst>
                                        </p:cTn>
                                        <p:tgtEl>
                                          <p:spTgt spid="52243"/>
                                        </p:tgtEl>
                                        <p:attrNameLst>
                                          <p:attrName>style.visibility</p:attrName>
                                        </p:attrNameLst>
                                      </p:cBhvr>
                                      <p:to>
                                        <p:strVal val="visible"/>
                                      </p:to>
                                    </p:set>
                                    <p:animEffect transition="in" filter="circle(in)">
                                      <p:cBhvr>
                                        <p:cTn id="70" dur="1000"/>
                                        <p:tgtEl>
                                          <p:spTgt spid="52243"/>
                                        </p:tgtEl>
                                      </p:cBhvr>
                                    </p:animEffect>
                                  </p:childTnLst>
                                </p:cTn>
                              </p:par>
                              <p:par>
                                <p:cTn id="71" presetID="6" presetClass="entr" presetSubtype="16" fill="hold" grpId="0" nodeType="withEffect">
                                  <p:stCondLst>
                                    <p:cond delay="0"/>
                                  </p:stCondLst>
                                  <p:childTnLst>
                                    <p:set>
                                      <p:cBhvr>
                                        <p:cTn id="72" dur="1" fill="hold">
                                          <p:stCondLst>
                                            <p:cond delay="0"/>
                                          </p:stCondLst>
                                        </p:cTn>
                                        <p:tgtEl>
                                          <p:spTgt spid="52245"/>
                                        </p:tgtEl>
                                        <p:attrNameLst>
                                          <p:attrName>style.visibility</p:attrName>
                                        </p:attrNameLst>
                                      </p:cBhvr>
                                      <p:to>
                                        <p:strVal val="visible"/>
                                      </p:to>
                                    </p:set>
                                    <p:animEffect transition="in" filter="circle(in)">
                                      <p:cBhvr>
                                        <p:cTn id="73" dur="1000"/>
                                        <p:tgtEl>
                                          <p:spTgt spid="52245"/>
                                        </p:tgtEl>
                                      </p:cBhvr>
                                    </p:animEffect>
                                  </p:childTnLst>
                                </p:cTn>
                              </p:par>
                            </p:childTnLst>
                          </p:cTn>
                        </p:par>
                        <p:par>
                          <p:cTn id="74" fill="hold" nodeType="afterGroup">
                            <p:stCondLst>
                              <p:cond delay="14500"/>
                            </p:stCondLst>
                            <p:childTnLst>
                              <p:par>
                                <p:cTn id="75" presetID="6" presetClass="entr" presetSubtype="16" fill="hold" grpId="0" nodeType="afterEffect">
                                  <p:stCondLst>
                                    <p:cond delay="0"/>
                                  </p:stCondLst>
                                  <p:childTnLst>
                                    <p:set>
                                      <p:cBhvr>
                                        <p:cTn id="76" dur="1" fill="hold">
                                          <p:stCondLst>
                                            <p:cond delay="0"/>
                                          </p:stCondLst>
                                        </p:cTn>
                                        <p:tgtEl>
                                          <p:spTgt spid="52244"/>
                                        </p:tgtEl>
                                        <p:attrNameLst>
                                          <p:attrName>style.visibility</p:attrName>
                                        </p:attrNameLst>
                                      </p:cBhvr>
                                      <p:to>
                                        <p:strVal val="visible"/>
                                      </p:to>
                                    </p:set>
                                    <p:animEffect transition="in" filter="circle(in)">
                                      <p:cBhvr>
                                        <p:cTn id="77" dur="1000"/>
                                        <p:tgtEl>
                                          <p:spTgt spid="52244"/>
                                        </p:tgtEl>
                                      </p:cBhvr>
                                    </p:animEffect>
                                  </p:childTnLst>
                                </p:cTn>
                              </p:par>
                              <p:par>
                                <p:cTn id="78" presetID="6" presetClass="entr" presetSubtype="16" fill="hold" grpId="0" nodeType="withEffect">
                                  <p:stCondLst>
                                    <p:cond delay="0"/>
                                  </p:stCondLst>
                                  <p:childTnLst>
                                    <p:set>
                                      <p:cBhvr>
                                        <p:cTn id="79" dur="1" fill="hold">
                                          <p:stCondLst>
                                            <p:cond delay="0"/>
                                          </p:stCondLst>
                                        </p:cTn>
                                        <p:tgtEl>
                                          <p:spTgt spid="52247"/>
                                        </p:tgtEl>
                                        <p:attrNameLst>
                                          <p:attrName>style.visibility</p:attrName>
                                        </p:attrNameLst>
                                      </p:cBhvr>
                                      <p:to>
                                        <p:strVal val="visible"/>
                                      </p:to>
                                    </p:set>
                                    <p:animEffect transition="in" filter="circle(in)">
                                      <p:cBhvr>
                                        <p:cTn id="80" dur="1000"/>
                                        <p:tgtEl>
                                          <p:spTgt spid="52247"/>
                                        </p:tgtEl>
                                      </p:cBhvr>
                                    </p:animEffect>
                                  </p:childTnLst>
                                </p:cTn>
                              </p:par>
                            </p:childTnLst>
                          </p:cTn>
                        </p:par>
                        <p:par>
                          <p:cTn id="81" fill="hold" nodeType="afterGroup">
                            <p:stCondLst>
                              <p:cond delay="15500"/>
                            </p:stCondLst>
                            <p:childTnLst>
                              <p:par>
                                <p:cTn id="82" presetID="6" presetClass="entr" presetSubtype="16" fill="hold" grpId="0" nodeType="afterEffect">
                                  <p:stCondLst>
                                    <p:cond delay="0"/>
                                  </p:stCondLst>
                                  <p:childTnLst>
                                    <p:set>
                                      <p:cBhvr>
                                        <p:cTn id="83" dur="1" fill="hold">
                                          <p:stCondLst>
                                            <p:cond delay="0"/>
                                          </p:stCondLst>
                                        </p:cTn>
                                        <p:tgtEl>
                                          <p:spTgt spid="52246"/>
                                        </p:tgtEl>
                                        <p:attrNameLst>
                                          <p:attrName>style.visibility</p:attrName>
                                        </p:attrNameLst>
                                      </p:cBhvr>
                                      <p:to>
                                        <p:strVal val="visible"/>
                                      </p:to>
                                    </p:set>
                                    <p:animEffect transition="in" filter="circle(in)">
                                      <p:cBhvr>
                                        <p:cTn id="84" dur="1000"/>
                                        <p:tgtEl>
                                          <p:spTgt spid="52246"/>
                                        </p:tgtEl>
                                      </p:cBhvr>
                                    </p:animEffect>
                                  </p:childTnLst>
                                </p:cTn>
                              </p:par>
                            </p:childTnLst>
                          </p:cTn>
                        </p:par>
                        <p:par>
                          <p:cTn id="85" fill="hold" nodeType="afterGroup">
                            <p:stCondLst>
                              <p:cond delay="16500"/>
                            </p:stCondLst>
                            <p:childTnLst>
                              <p:par>
                                <p:cTn id="86" presetID="22" presetClass="entr" presetSubtype="1" fill="hold" grpId="0" nodeType="afterEffect">
                                  <p:stCondLst>
                                    <p:cond delay="0"/>
                                  </p:stCondLst>
                                  <p:childTnLst>
                                    <p:set>
                                      <p:cBhvr>
                                        <p:cTn id="87" dur="1" fill="hold">
                                          <p:stCondLst>
                                            <p:cond delay="0"/>
                                          </p:stCondLst>
                                        </p:cTn>
                                        <p:tgtEl>
                                          <p:spTgt spid="163843"/>
                                        </p:tgtEl>
                                        <p:attrNameLst>
                                          <p:attrName>style.visibility</p:attrName>
                                        </p:attrNameLst>
                                      </p:cBhvr>
                                      <p:to>
                                        <p:strVal val="visible"/>
                                      </p:to>
                                    </p:set>
                                    <p:animEffect transition="in" filter="wipe(up)">
                                      <p:cBhvr>
                                        <p:cTn id="88" dur="1000"/>
                                        <p:tgtEl>
                                          <p:spTgt spid="163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2" grpId="0" animBg="1" autoUpdateAnimBg="0"/>
      <p:bldP spid="163843" grpId="0" animBg="1" autoUpdateAnimBg="0"/>
      <p:bldP spid="163844" grpId="0" animBg="1" autoUpdateAnimBg="0"/>
      <p:bldP spid="163845" grpId="0" animBg="1" autoUpdateAnimBg="0"/>
      <p:bldP spid="163846" grpId="0" animBg="1" autoUpdateAnimBg="0"/>
      <p:bldP spid="163847" grpId="0" animBg="1" autoUpdateAnimBg="0"/>
      <p:bldP spid="163848" grpId="0" animBg="1" autoUpdateAnimBg="0"/>
      <p:bldP spid="52233" grpId="0" animBg="1"/>
      <p:bldP spid="52234" grpId="0" animBg="1"/>
      <p:bldP spid="163851" grpId="0" animBg="1" autoUpdateAnimBg="0"/>
      <p:bldP spid="52236" grpId="0" animBg="1"/>
      <p:bldP spid="52237" grpId="0" animBg="1"/>
      <p:bldP spid="52238" grpId="0" animBg="1"/>
      <p:bldP spid="52239" grpId="0" animBg="1"/>
      <p:bldP spid="52240" grpId="0" animBg="1"/>
      <p:bldP spid="52241" grpId="0" animBg="1"/>
      <p:bldP spid="52242" grpId="0" animBg="1"/>
      <p:bldP spid="52243" grpId="0" animBg="1"/>
      <p:bldP spid="52244" grpId="0" animBg="1"/>
      <p:bldP spid="52245" grpId="0" animBg="1"/>
      <p:bldP spid="52246" grpId="0" animBg="1"/>
      <p:bldP spid="522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1"/>
          <p:cNvSpPr txBox="1">
            <a:spLocks/>
          </p:cNvSpPr>
          <p:nvPr/>
        </p:nvSpPr>
        <p:spPr>
          <a:xfrm>
            <a:off x="381000" y="1630363"/>
            <a:ext cx="8305800" cy="579437"/>
          </a:xfrm>
          <a:prstGeom prst="rect">
            <a:avLst/>
          </a:prstGeom>
          <a:solidFill>
            <a:schemeClr val="accent5">
              <a:lumMod val="20000"/>
              <a:lumOff val="80000"/>
            </a:schemeClr>
          </a:solidFill>
          <a:scene3d>
            <a:camera prst="orthographicFront"/>
            <a:lightRig rig="threePt" dir="t"/>
          </a:scene3d>
          <a:sp3d>
            <a:bevelT w="114300" prst="artDeco"/>
          </a:sp3d>
        </p:spPr>
        <p:txBody>
          <a:bodyPr/>
          <a:lstStyle/>
          <a:p>
            <a:pPr eaLnBrk="0" hangingPunct="0">
              <a:defRPr/>
            </a:pPr>
            <a:r>
              <a:rPr lang="en-US" sz="2400" b="1" dirty="0">
                <a:effectLst>
                  <a:outerShdw blurRad="38100" dist="38100" dir="2700000" algn="tl">
                    <a:srgbClr val="C0C0C0"/>
                  </a:outerShdw>
                </a:effectLst>
                <a:latin typeface="Times New Roman" pitchFamily="18" charset="0"/>
                <a:ea typeface="+mj-ea"/>
                <a:cs typeface="Times New Roman" pitchFamily="18" charset="0"/>
              </a:rPr>
              <a:t>2. </a:t>
            </a:r>
            <a:r>
              <a:rPr lang="en-US" sz="2400" b="1" dirty="0" err="1">
                <a:effectLst>
                  <a:outerShdw blurRad="38100" dist="38100" dir="2700000" algn="tl">
                    <a:srgbClr val="C0C0C0"/>
                  </a:outerShdw>
                </a:effectLst>
                <a:latin typeface="Times New Roman" pitchFamily="18" charset="0"/>
                <a:ea typeface="+mj-ea"/>
                <a:cs typeface="Times New Roman" pitchFamily="18" charset="0"/>
              </a:rPr>
              <a:t>Cơ</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sở</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lý</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luận</a:t>
            </a:r>
            <a:endParaRPr lang="vi-VN" sz="2400" b="1" dirty="0">
              <a:effectLst>
                <a:outerShdw blurRad="38100" dist="38100" dir="2700000" algn="tl">
                  <a:srgbClr val="C0C0C0"/>
                </a:outerShdw>
              </a:effectLst>
              <a:latin typeface="Times New Roman" pitchFamily="18" charset="0"/>
              <a:ea typeface="+mj-ea"/>
              <a:cs typeface="Times New Roman" pitchFamily="18" charset="0"/>
            </a:endParaRPr>
          </a:p>
        </p:txBody>
      </p:sp>
      <p:sp>
        <p:nvSpPr>
          <p:cNvPr id="6" name="Title 1"/>
          <p:cNvSpPr txBox="1">
            <a:spLocks/>
          </p:cNvSpPr>
          <p:nvPr/>
        </p:nvSpPr>
        <p:spPr>
          <a:xfrm>
            <a:off x="381000" y="381000"/>
            <a:ext cx="8382000" cy="533400"/>
          </a:xfrm>
          <a:prstGeom prst="rect">
            <a:avLst/>
          </a:prstGeom>
          <a:solidFill>
            <a:schemeClr val="accent2">
              <a:lumMod val="20000"/>
              <a:lumOff val="80000"/>
            </a:schemeClr>
          </a:solidFill>
          <a:scene3d>
            <a:camera prst="orthographicFront"/>
            <a:lightRig rig="threePt" dir="t"/>
          </a:scene3d>
          <a:sp3d>
            <a:bevelT prst="convex"/>
          </a:sp3d>
        </p:spPr>
        <p:txBody>
          <a:bodyPr anchor="ctr">
            <a:normAutofit fontScale="92500"/>
          </a:bodyPr>
          <a:lstStyle/>
          <a:p>
            <a:pPr algn="ctr" fontAlgn="auto">
              <a:spcAft>
                <a:spcPts val="0"/>
              </a:spcAft>
              <a:defRPr/>
            </a:pPr>
            <a:r>
              <a:rPr lang="en-US" sz="2800" b="1" dirty="0">
                <a:latin typeface="Times New Roman" pitchFamily="18" charset="0"/>
                <a:ea typeface="+mj-ea"/>
                <a:cs typeface="Times New Roman" pitchFamily="18" charset="0"/>
              </a:rPr>
              <a:t>I. CƠ SỞ HÌNH THÀNH TƯ TƯỞNG HỒ CHÍ MINH</a:t>
            </a:r>
          </a:p>
        </p:txBody>
      </p:sp>
      <p:sp>
        <p:nvSpPr>
          <p:cNvPr id="7" name="Isosceles Triangle 6"/>
          <p:cNvSpPr/>
          <p:nvPr/>
        </p:nvSpPr>
        <p:spPr>
          <a:xfrm>
            <a:off x="2514600" y="4114800"/>
            <a:ext cx="3962400" cy="1828800"/>
          </a:xfrm>
          <a:prstGeom prst="triangle">
            <a:avLst/>
          </a:prstGeom>
          <a:solidFill>
            <a:schemeClr val="accent6">
              <a:lumMod val="40000"/>
              <a:lumOff val="6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sz="2800" b="1" dirty="0">
                <a:solidFill>
                  <a:schemeClr val="tx1"/>
                </a:solidFill>
                <a:latin typeface="Times New Roman" pitchFamily="18" charset="0"/>
                <a:cs typeface="Times New Roman" pitchFamily="18" charset="0"/>
              </a:rPr>
              <a:t>Cơ</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sở</a:t>
            </a:r>
            <a:r>
              <a:rPr lang="en-US" sz="2800" b="1" dirty="0">
                <a:solidFill>
                  <a:schemeClr val="tx1"/>
                </a:solidFill>
                <a:latin typeface="Times New Roman" pitchFamily="18" charset="0"/>
                <a:cs typeface="Times New Roman" pitchFamily="18" charset="0"/>
              </a:rPr>
              <a:t> </a:t>
            </a:r>
          </a:p>
          <a:p>
            <a:pPr algn="ctr">
              <a:defRPr/>
            </a:pPr>
            <a:r>
              <a:rPr lang="en-US" sz="2800" b="1" dirty="0" err="1">
                <a:solidFill>
                  <a:schemeClr val="tx1"/>
                </a:solidFill>
                <a:latin typeface="Times New Roman" pitchFamily="18" charset="0"/>
                <a:cs typeface="Times New Roman" pitchFamily="18" charset="0"/>
              </a:rPr>
              <a:t>lý</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luận</a:t>
            </a:r>
            <a:endParaRPr lang="en-US" sz="2800" b="1" dirty="0">
              <a:solidFill>
                <a:schemeClr val="tx1"/>
              </a:solidFill>
              <a:latin typeface="Times New Roman" pitchFamily="18" charset="0"/>
              <a:cs typeface="Times New Roman" pitchFamily="18" charset="0"/>
            </a:endParaRPr>
          </a:p>
          <a:p>
            <a:pPr algn="ctr">
              <a:defRPr/>
            </a:pPr>
            <a:endParaRPr lang="en-US" sz="2800" b="1" dirty="0">
              <a:solidFill>
                <a:schemeClr val="tx1"/>
              </a:solidFill>
              <a:latin typeface="Times New Roman" pitchFamily="18" charset="0"/>
              <a:cs typeface="Times New Roman" pitchFamily="18" charset="0"/>
            </a:endParaRPr>
          </a:p>
        </p:txBody>
      </p:sp>
      <p:sp>
        <p:nvSpPr>
          <p:cNvPr id="8" name="Oval 7"/>
          <p:cNvSpPr/>
          <p:nvPr/>
        </p:nvSpPr>
        <p:spPr>
          <a:xfrm>
            <a:off x="3540125" y="2362200"/>
            <a:ext cx="1870075" cy="1676400"/>
          </a:xfrm>
          <a:prstGeom prst="ellipse">
            <a:avLst/>
          </a:prstGeom>
          <a:solidFill>
            <a:schemeClr val="bg1">
              <a:lumMod val="95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err="1">
                <a:solidFill>
                  <a:schemeClr val="tx1"/>
                </a:solidFill>
                <a:latin typeface="Times New Roman" pitchFamily="18" charset="0"/>
                <a:cs typeface="Times New Roman" pitchFamily="18" charset="0"/>
              </a:rPr>
              <a:t>Truyền</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thống</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dân</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tộc</a:t>
            </a:r>
            <a:endParaRPr lang="en-US" sz="2000" b="1" dirty="0">
              <a:solidFill>
                <a:schemeClr val="tx1"/>
              </a:solidFill>
              <a:latin typeface="Times New Roman" pitchFamily="18" charset="0"/>
              <a:cs typeface="Times New Roman" pitchFamily="18" charset="0"/>
            </a:endParaRPr>
          </a:p>
        </p:txBody>
      </p:sp>
      <p:sp>
        <p:nvSpPr>
          <p:cNvPr id="10" name="Oval 9"/>
          <p:cNvSpPr/>
          <p:nvPr/>
        </p:nvSpPr>
        <p:spPr>
          <a:xfrm>
            <a:off x="457200" y="4800600"/>
            <a:ext cx="1905000" cy="1752600"/>
          </a:xfrm>
          <a:prstGeom prst="ellipse">
            <a:avLst/>
          </a:prstGeom>
          <a:solidFill>
            <a:schemeClr val="bg1">
              <a:lumMod val="95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err="1">
                <a:solidFill>
                  <a:schemeClr val="tx1"/>
                </a:solidFill>
                <a:latin typeface="Times New Roman" pitchFamily="18" charset="0"/>
                <a:cs typeface="Times New Roman" pitchFamily="18" charset="0"/>
              </a:rPr>
              <a:t>Chủ</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nghĩa</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Mác-Lênin</a:t>
            </a:r>
            <a:endParaRPr lang="en-US" sz="2000" b="1" dirty="0">
              <a:solidFill>
                <a:schemeClr val="tx1"/>
              </a:solidFill>
              <a:latin typeface="Times New Roman" pitchFamily="18" charset="0"/>
              <a:cs typeface="Times New Roman" pitchFamily="18" charset="0"/>
            </a:endParaRPr>
          </a:p>
        </p:txBody>
      </p:sp>
      <p:sp>
        <p:nvSpPr>
          <p:cNvPr id="11" name="Oval 10"/>
          <p:cNvSpPr/>
          <p:nvPr/>
        </p:nvSpPr>
        <p:spPr>
          <a:xfrm>
            <a:off x="6629400" y="4800600"/>
            <a:ext cx="1981200" cy="1752600"/>
          </a:xfrm>
          <a:prstGeom prst="ellipse">
            <a:avLst/>
          </a:prstGeom>
          <a:solidFill>
            <a:schemeClr val="bg1">
              <a:lumMod val="95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err="1">
                <a:solidFill>
                  <a:schemeClr val="tx1"/>
                </a:solidFill>
                <a:latin typeface="Times New Roman" pitchFamily="18" charset="0"/>
                <a:cs typeface="Times New Roman" pitchFamily="18" charset="0"/>
              </a:rPr>
              <a:t>Tinh</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hoa</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văn</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hóa</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nhân</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loại</a:t>
            </a:r>
            <a:endParaRPr lang="en-US" sz="2000" b="1" dirty="0">
              <a:solidFill>
                <a:schemeClr val="tx1"/>
              </a:solidFill>
              <a:latin typeface="Times New Roman" pitchFamily="18" charset="0"/>
              <a:cs typeface="Times New Roman" pitchFamily="18" charset="0"/>
            </a:endParaRPr>
          </a:p>
        </p:txBody>
      </p:sp>
      <p:sp>
        <p:nvSpPr>
          <p:cNvPr id="9" name="Title 31"/>
          <p:cNvSpPr txBox="1">
            <a:spLocks/>
          </p:cNvSpPr>
          <p:nvPr/>
        </p:nvSpPr>
        <p:spPr>
          <a:xfrm>
            <a:off x="381000" y="990600"/>
            <a:ext cx="8305800" cy="579438"/>
          </a:xfrm>
          <a:prstGeom prst="rect">
            <a:avLst/>
          </a:prstGeom>
          <a:solidFill>
            <a:schemeClr val="accent5">
              <a:lumMod val="20000"/>
              <a:lumOff val="80000"/>
            </a:schemeClr>
          </a:solidFill>
          <a:scene3d>
            <a:camera prst="orthographicFront"/>
            <a:lightRig rig="threePt" dir="t"/>
          </a:scene3d>
          <a:sp3d>
            <a:bevelT w="114300" prst="artDeco"/>
          </a:sp3d>
        </p:spPr>
        <p:txBody>
          <a:bodyPr/>
          <a:lstStyle/>
          <a:p>
            <a:pPr eaLnBrk="0" hangingPunct="0">
              <a:defRPr/>
            </a:pPr>
            <a:r>
              <a:rPr lang="en-US" sz="2400" b="1" dirty="0">
                <a:effectLst>
                  <a:outerShdw blurRad="38100" dist="38100" dir="2700000" algn="tl">
                    <a:srgbClr val="C0C0C0"/>
                  </a:outerShdw>
                </a:effectLst>
                <a:latin typeface="Times New Roman" pitchFamily="18" charset="0"/>
                <a:ea typeface="+mj-ea"/>
                <a:cs typeface="Times New Roman" pitchFamily="18" charset="0"/>
              </a:rPr>
              <a:t>1. </a:t>
            </a:r>
            <a:r>
              <a:rPr lang="en-US" sz="2400" b="1" dirty="0" err="1">
                <a:effectLst>
                  <a:outerShdw blurRad="38100" dist="38100" dir="2700000" algn="tl">
                    <a:srgbClr val="C0C0C0"/>
                  </a:outerShdw>
                </a:effectLst>
                <a:latin typeface="Times New Roman" pitchFamily="18" charset="0"/>
                <a:ea typeface="+mj-ea"/>
                <a:cs typeface="Times New Roman" pitchFamily="18" charset="0"/>
              </a:rPr>
              <a:t>Cơ</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sở</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thực</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tiễn</a:t>
            </a:r>
            <a:endParaRPr lang="vi-VN" sz="2400" b="1" dirty="0">
              <a:effectLst>
                <a:outerShdw blurRad="38100" dist="38100" dir="2700000" algn="tl">
                  <a:srgbClr val="C0C0C0"/>
                </a:outerShdw>
              </a:effectLst>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959797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heckerboard(across)">
                                      <p:cBhvr>
                                        <p:cTn id="13" dur="500"/>
                                        <p:tgtEl>
                                          <p:spTgt spid="7"/>
                                        </p:tgtEl>
                                      </p:cBhvr>
                                    </p:animEffect>
                                  </p:childTnLst>
                                </p:cTn>
                              </p:par>
                            </p:childTnLst>
                          </p:cTn>
                        </p:par>
                        <p:par>
                          <p:cTn id="14" fill="hold" nodeType="afterGroup">
                            <p:stCondLst>
                              <p:cond delay="500"/>
                            </p:stCondLst>
                            <p:childTnLst>
                              <p:par>
                                <p:cTn id="15" presetID="6" presetClass="entr" presetSubtype="1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500"/>
                                        <p:tgtEl>
                                          <p:spTgt spid="8"/>
                                        </p:tgtEl>
                                      </p:cBhvr>
                                    </p:animEffect>
                                  </p:childTnLst>
                                </p:cTn>
                              </p:par>
                            </p:childTnLst>
                          </p:cTn>
                        </p:par>
                        <p:par>
                          <p:cTn id="18" fill="hold" nodeType="afterGroup">
                            <p:stCondLst>
                              <p:cond delay="1000"/>
                            </p:stCondLst>
                            <p:childTnLst>
                              <p:par>
                                <p:cTn id="19" presetID="6" presetClass="entr" presetSubtype="16"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circle(in)">
                                      <p:cBhvr>
                                        <p:cTn id="21" dur="500"/>
                                        <p:tgtEl>
                                          <p:spTgt spid="11"/>
                                        </p:tgtEl>
                                      </p:cBhvr>
                                    </p:animEffect>
                                  </p:childTnLst>
                                </p:cTn>
                              </p:par>
                            </p:childTnLst>
                          </p:cTn>
                        </p:par>
                        <p:par>
                          <p:cTn id="22" fill="hold" nodeType="afterGroup">
                            <p:stCondLst>
                              <p:cond delay="1500"/>
                            </p:stCondLst>
                            <p:childTnLst>
                              <p:par>
                                <p:cTn id="23" presetID="6" presetClass="entr" presetSubtype="16"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1"/>
          <p:cNvSpPr txBox="1">
            <a:spLocks/>
          </p:cNvSpPr>
          <p:nvPr/>
        </p:nvSpPr>
        <p:spPr>
          <a:xfrm>
            <a:off x="609600" y="381000"/>
            <a:ext cx="8153400" cy="579438"/>
          </a:xfrm>
          <a:prstGeom prst="rect">
            <a:avLst/>
          </a:prstGeom>
          <a:solidFill>
            <a:schemeClr val="accent5">
              <a:lumMod val="20000"/>
              <a:lumOff val="80000"/>
            </a:schemeClr>
          </a:solidFill>
          <a:scene3d>
            <a:camera prst="orthographicFront"/>
            <a:lightRig rig="threePt" dir="t"/>
          </a:scene3d>
          <a:sp3d>
            <a:bevelT w="139700" prst="cross"/>
          </a:sp3d>
        </p:spPr>
        <p:txBody>
          <a:bodyPr/>
          <a:lstStyle/>
          <a:p>
            <a:pPr eaLnBrk="0" hangingPunct="0">
              <a:defRPr/>
            </a:pPr>
            <a:r>
              <a:rPr lang="en-US" sz="2400" b="1" dirty="0">
                <a:effectLst>
                  <a:outerShdw blurRad="38100" dist="38100" dir="2700000" algn="tl">
                    <a:srgbClr val="C0C0C0"/>
                  </a:outerShdw>
                </a:effectLst>
                <a:latin typeface="Times New Roman" pitchFamily="18" charset="0"/>
                <a:ea typeface="+mj-ea"/>
                <a:cs typeface="Times New Roman" pitchFamily="18" charset="0"/>
              </a:rPr>
              <a:t>2. </a:t>
            </a:r>
            <a:r>
              <a:rPr lang="en-US" sz="2400" b="1" dirty="0" err="1">
                <a:effectLst>
                  <a:outerShdw blurRad="38100" dist="38100" dir="2700000" algn="tl">
                    <a:srgbClr val="C0C0C0"/>
                  </a:outerShdw>
                </a:effectLst>
                <a:latin typeface="Times New Roman" pitchFamily="18" charset="0"/>
                <a:ea typeface="+mj-ea"/>
                <a:cs typeface="Times New Roman" pitchFamily="18" charset="0"/>
              </a:rPr>
              <a:t>Cơ</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sở</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lý</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luận</a:t>
            </a:r>
            <a:endParaRPr lang="vi-VN" sz="2400" b="1" dirty="0">
              <a:effectLst>
                <a:outerShdw blurRad="38100" dist="38100" dir="2700000" algn="tl">
                  <a:srgbClr val="C0C0C0"/>
                </a:outerShdw>
              </a:effectLst>
              <a:latin typeface="Times New Roman" pitchFamily="18" charset="0"/>
              <a:ea typeface="+mj-ea"/>
              <a:cs typeface="Times New Roman" pitchFamily="18" charset="0"/>
            </a:endParaRPr>
          </a:p>
        </p:txBody>
      </p:sp>
      <p:sp>
        <p:nvSpPr>
          <p:cNvPr id="3" name="Title 31"/>
          <p:cNvSpPr txBox="1">
            <a:spLocks/>
          </p:cNvSpPr>
          <p:nvPr/>
        </p:nvSpPr>
        <p:spPr>
          <a:xfrm>
            <a:off x="762000" y="1096962"/>
            <a:ext cx="7924800" cy="579438"/>
          </a:xfrm>
          <a:prstGeom prst="rect">
            <a:avLst/>
          </a:prstGeom>
          <a:solidFill>
            <a:schemeClr val="accent6">
              <a:lumMod val="40000"/>
              <a:lumOff val="60000"/>
            </a:schemeClr>
          </a:solidFill>
          <a:scene3d>
            <a:camera prst="orthographicFront"/>
            <a:lightRig rig="threePt" dir="t"/>
          </a:scene3d>
          <a:sp3d>
            <a:bevelT w="114300" prst="hardEdge"/>
          </a:sp3d>
        </p:spPr>
        <p:txBody>
          <a:bodyPr/>
          <a:lstStyle/>
          <a:p>
            <a:pPr eaLnBrk="0" hangingPunct="0">
              <a:defRPr/>
            </a:pPr>
            <a:r>
              <a:rPr lang="en-US" sz="2400" b="1" i="1" dirty="0">
                <a:latin typeface="Times New Roman" pitchFamily="18" charset="0"/>
                <a:ea typeface="+mj-ea"/>
                <a:cs typeface="Times New Roman" pitchFamily="18" charset="0"/>
              </a:rPr>
              <a:t>a. </a:t>
            </a:r>
            <a:r>
              <a:rPr lang="en-US" sz="2400" b="1" i="1" dirty="0" err="1">
                <a:latin typeface="Times New Roman" pitchFamily="18" charset="0"/>
                <a:ea typeface="+mj-ea"/>
                <a:cs typeface="Times New Roman" pitchFamily="18" charset="0"/>
              </a:rPr>
              <a:t>Giá</a:t>
            </a:r>
            <a:r>
              <a:rPr lang="en-US" sz="2400" b="1" i="1" dirty="0">
                <a:latin typeface="Times New Roman" pitchFamily="18" charset="0"/>
                <a:ea typeface="+mj-ea"/>
                <a:cs typeface="Times New Roman" pitchFamily="18" charset="0"/>
              </a:rPr>
              <a:t> </a:t>
            </a:r>
            <a:r>
              <a:rPr lang="en-US" sz="2400" b="1" i="1" dirty="0" err="1">
                <a:latin typeface="Times New Roman" pitchFamily="18" charset="0"/>
                <a:ea typeface="+mj-ea"/>
                <a:cs typeface="Times New Roman" pitchFamily="18" charset="0"/>
              </a:rPr>
              <a:t>trị</a:t>
            </a:r>
            <a:r>
              <a:rPr lang="en-US" sz="2400" b="1" i="1" dirty="0">
                <a:latin typeface="Times New Roman" pitchFamily="18" charset="0"/>
                <a:ea typeface="+mj-ea"/>
                <a:cs typeface="Times New Roman" pitchFamily="18" charset="0"/>
              </a:rPr>
              <a:t> </a:t>
            </a:r>
            <a:r>
              <a:rPr lang="en-US" sz="2400" b="1" i="1" dirty="0" err="1">
                <a:latin typeface="Times New Roman" pitchFamily="18" charset="0"/>
                <a:ea typeface="+mj-ea"/>
                <a:cs typeface="Times New Roman" pitchFamily="18" charset="0"/>
              </a:rPr>
              <a:t>truyền</a:t>
            </a:r>
            <a:r>
              <a:rPr lang="en-US" sz="2400" b="1" i="1" dirty="0">
                <a:latin typeface="Times New Roman" pitchFamily="18" charset="0"/>
                <a:ea typeface="+mj-ea"/>
                <a:cs typeface="Times New Roman" pitchFamily="18" charset="0"/>
              </a:rPr>
              <a:t> </a:t>
            </a:r>
            <a:r>
              <a:rPr lang="en-US" sz="2400" b="1" i="1" dirty="0" err="1">
                <a:latin typeface="Times New Roman" pitchFamily="18" charset="0"/>
                <a:ea typeface="+mj-ea"/>
                <a:cs typeface="Times New Roman" pitchFamily="18" charset="0"/>
              </a:rPr>
              <a:t>thống</a:t>
            </a:r>
            <a:r>
              <a:rPr lang="en-US" sz="2400" b="1" i="1" dirty="0">
                <a:latin typeface="Times New Roman" pitchFamily="18" charset="0"/>
                <a:ea typeface="+mj-ea"/>
                <a:cs typeface="Times New Roman" pitchFamily="18" charset="0"/>
              </a:rPr>
              <a:t> </a:t>
            </a:r>
            <a:r>
              <a:rPr lang="en-US" sz="2400" b="1" i="1" dirty="0" err="1">
                <a:latin typeface="Times New Roman" pitchFamily="18" charset="0"/>
                <a:ea typeface="+mj-ea"/>
                <a:cs typeface="Times New Roman" pitchFamily="18" charset="0"/>
              </a:rPr>
              <a:t>tốt</a:t>
            </a:r>
            <a:r>
              <a:rPr lang="en-US" sz="2400" b="1" i="1" dirty="0">
                <a:latin typeface="Times New Roman" pitchFamily="18" charset="0"/>
                <a:ea typeface="+mj-ea"/>
                <a:cs typeface="Times New Roman" pitchFamily="18" charset="0"/>
              </a:rPr>
              <a:t> </a:t>
            </a:r>
            <a:r>
              <a:rPr lang="en-US" sz="2400" b="1" i="1" dirty="0" err="1">
                <a:latin typeface="Times New Roman" pitchFamily="18" charset="0"/>
                <a:ea typeface="+mj-ea"/>
                <a:cs typeface="Times New Roman" pitchFamily="18" charset="0"/>
              </a:rPr>
              <a:t>đẹp</a:t>
            </a:r>
            <a:r>
              <a:rPr lang="en-US" sz="2400" b="1" i="1" dirty="0">
                <a:latin typeface="Times New Roman" pitchFamily="18" charset="0"/>
                <a:ea typeface="+mj-ea"/>
                <a:cs typeface="Times New Roman" pitchFamily="18" charset="0"/>
              </a:rPr>
              <a:t> </a:t>
            </a:r>
            <a:r>
              <a:rPr lang="en-US" sz="2400" b="1" i="1" dirty="0" err="1">
                <a:latin typeface="Times New Roman" pitchFamily="18" charset="0"/>
                <a:ea typeface="+mj-ea"/>
                <a:cs typeface="Times New Roman" pitchFamily="18" charset="0"/>
              </a:rPr>
              <a:t>của</a:t>
            </a:r>
            <a:r>
              <a:rPr lang="en-US" sz="2400" b="1" i="1" dirty="0">
                <a:latin typeface="Times New Roman" pitchFamily="18" charset="0"/>
                <a:ea typeface="+mj-ea"/>
                <a:cs typeface="Times New Roman" pitchFamily="18" charset="0"/>
              </a:rPr>
              <a:t> </a:t>
            </a:r>
            <a:r>
              <a:rPr lang="en-US" sz="2400" b="1" i="1" dirty="0" err="1">
                <a:latin typeface="Times New Roman" pitchFamily="18" charset="0"/>
                <a:ea typeface="+mj-ea"/>
                <a:cs typeface="Times New Roman" pitchFamily="18" charset="0"/>
              </a:rPr>
              <a:t>dân</a:t>
            </a:r>
            <a:r>
              <a:rPr lang="en-US" sz="2400" b="1" i="1" dirty="0">
                <a:latin typeface="Times New Roman" pitchFamily="18" charset="0"/>
                <a:ea typeface="+mj-ea"/>
                <a:cs typeface="Times New Roman" pitchFamily="18" charset="0"/>
              </a:rPr>
              <a:t> </a:t>
            </a:r>
            <a:r>
              <a:rPr lang="en-US" sz="2400" b="1" i="1" dirty="0" err="1">
                <a:latin typeface="Times New Roman" pitchFamily="18" charset="0"/>
                <a:ea typeface="+mj-ea"/>
                <a:cs typeface="Times New Roman" pitchFamily="18" charset="0"/>
              </a:rPr>
              <a:t>tộc</a:t>
            </a:r>
            <a:endParaRPr lang="vi-VN" sz="2400" b="1" i="1" dirty="0">
              <a:latin typeface="Times New Roman" pitchFamily="18" charset="0"/>
              <a:ea typeface="+mj-ea"/>
              <a:cs typeface="Times New Roman" pitchFamily="18" charset="0"/>
            </a:endParaRPr>
          </a:p>
        </p:txBody>
      </p:sp>
      <p:sp>
        <p:nvSpPr>
          <p:cNvPr id="61444" name="Rectangle 3"/>
          <p:cNvSpPr>
            <a:spLocks noChangeArrowheads="1"/>
          </p:cNvSpPr>
          <p:nvPr/>
        </p:nvSpPr>
        <p:spPr bwMode="auto">
          <a:xfrm>
            <a:off x="762000" y="2133600"/>
            <a:ext cx="3962400" cy="954087"/>
          </a:xfrm>
          <a:prstGeom prst="rect">
            <a:avLst/>
          </a:prstGeom>
          <a:solidFill>
            <a:schemeClr val="accent3">
              <a:lumMod val="20000"/>
              <a:lumOff val="80000"/>
            </a:schemeClr>
          </a:solidFill>
          <a:ln w="9525">
            <a:noFill/>
            <a:miter lim="800000"/>
            <a:headEnd/>
            <a:tailEnd/>
          </a:ln>
          <a:scene3d>
            <a:camera prst="orthographicFront"/>
            <a:lightRig rig="threePt" dir="t"/>
          </a:scene3d>
          <a:sp3d>
            <a:bevelT w="114300" prst="hardEdge"/>
          </a:sp3d>
        </p:spPr>
        <p:txBody>
          <a:bodyPr>
            <a:spAutoFit/>
          </a:bodyPr>
          <a:lstStyle/>
          <a:p>
            <a:pPr algn="ctr">
              <a:buFontTx/>
              <a:buChar char="-"/>
              <a:defRPr/>
            </a:pPr>
            <a:r>
              <a:rPr lang="en-AU" sz="2800" dirty="0">
                <a:latin typeface="Arial" charset="0"/>
                <a:cs typeface="Arial" charset="0"/>
              </a:rPr>
              <a:t> </a:t>
            </a:r>
            <a:r>
              <a:rPr lang="en-AU" sz="2800" dirty="0" err="1">
                <a:latin typeface="Arial" charset="0"/>
                <a:cs typeface="Arial" charset="0"/>
              </a:rPr>
              <a:t>Chủ</a:t>
            </a:r>
            <a:r>
              <a:rPr lang="en-AU" sz="2800" dirty="0">
                <a:latin typeface="Arial" charset="0"/>
                <a:cs typeface="Arial" charset="0"/>
              </a:rPr>
              <a:t> </a:t>
            </a:r>
            <a:r>
              <a:rPr lang="en-AU" sz="2800" dirty="0" err="1">
                <a:latin typeface="Arial" charset="0"/>
                <a:cs typeface="Arial" charset="0"/>
              </a:rPr>
              <a:t>nghĩa</a:t>
            </a:r>
            <a:r>
              <a:rPr lang="en-AU" sz="2800" dirty="0">
                <a:latin typeface="Arial" charset="0"/>
                <a:cs typeface="Arial" charset="0"/>
              </a:rPr>
              <a:t> </a:t>
            </a:r>
            <a:r>
              <a:rPr lang="en-AU" sz="2800" dirty="0" err="1">
                <a:latin typeface="Arial" charset="0"/>
                <a:cs typeface="Arial" charset="0"/>
              </a:rPr>
              <a:t>yêu</a:t>
            </a:r>
            <a:r>
              <a:rPr lang="en-AU" sz="2800" dirty="0">
                <a:latin typeface="Arial" charset="0"/>
                <a:cs typeface="Arial" charset="0"/>
              </a:rPr>
              <a:t> </a:t>
            </a:r>
            <a:r>
              <a:rPr lang="en-AU" sz="2800" dirty="0" err="1">
                <a:latin typeface="Arial" charset="0"/>
                <a:cs typeface="Arial" charset="0"/>
              </a:rPr>
              <a:t>nước</a:t>
            </a:r>
            <a:r>
              <a:rPr lang="en-AU" sz="2800" dirty="0">
                <a:latin typeface="Arial" charset="0"/>
                <a:cs typeface="Arial" charset="0"/>
              </a:rPr>
              <a:t>, </a:t>
            </a:r>
          </a:p>
          <a:p>
            <a:pPr algn="just">
              <a:defRPr/>
            </a:pPr>
            <a:r>
              <a:rPr lang="en-AU" sz="2800" dirty="0" err="1">
                <a:latin typeface="Arial" charset="0"/>
                <a:cs typeface="Arial" charset="0"/>
              </a:rPr>
              <a:t>tinh</a:t>
            </a:r>
            <a:r>
              <a:rPr lang="en-AU" sz="2800" dirty="0">
                <a:latin typeface="Arial" charset="0"/>
                <a:cs typeface="Arial" charset="0"/>
              </a:rPr>
              <a:t> </a:t>
            </a:r>
            <a:r>
              <a:rPr lang="en-AU" sz="2800" dirty="0" err="1">
                <a:latin typeface="Arial" charset="0"/>
                <a:cs typeface="Arial" charset="0"/>
              </a:rPr>
              <a:t>thần</a:t>
            </a:r>
            <a:r>
              <a:rPr lang="en-AU" sz="2800" dirty="0">
                <a:latin typeface="Arial" charset="0"/>
                <a:cs typeface="Arial" charset="0"/>
              </a:rPr>
              <a:t> </a:t>
            </a:r>
            <a:r>
              <a:rPr lang="en-AU" sz="2800" dirty="0" err="1">
                <a:latin typeface="Arial" charset="0"/>
                <a:cs typeface="Arial" charset="0"/>
              </a:rPr>
              <a:t>dân</a:t>
            </a:r>
            <a:r>
              <a:rPr lang="en-AU" sz="2800" dirty="0">
                <a:latin typeface="Arial" charset="0"/>
                <a:cs typeface="Arial" charset="0"/>
              </a:rPr>
              <a:t> </a:t>
            </a:r>
            <a:r>
              <a:rPr lang="en-AU" sz="2800" dirty="0" err="1">
                <a:latin typeface="Arial" charset="0"/>
                <a:cs typeface="Arial" charset="0"/>
              </a:rPr>
              <a:t>tộc</a:t>
            </a:r>
            <a:endParaRPr lang="en-US" sz="2800" dirty="0">
              <a:latin typeface="Arial" charset="0"/>
              <a:cs typeface="Arial" charset="0"/>
            </a:endParaRPr>
          </a:p>
        </p:txBody>
      </p:sp>
      <p:sp>
        <p:nvSpPr>
          <p:cNvPr id="61445" name="Rectangle 4"/>
          <p:cNvSpPr>
            <a:spLocks noChangeArrowheads="1"/>
          </p:cNvSpPr>
          <p:nvPr/>
        </p:nvSpPr>
        <p:spPr bwMode="auto">
          <a:xfrm>
            <a:off x="762000" y="5446713"/>
            <a:ext cx="7924800" cy="954087"/>
          </a:xfrm>
          <a:prstGeom prst="rect">
            <a:avLst/>
          </a:prstGeom>
          <a:solidFill>
            <a:schemeClr val="accent3">
              <a:lumMod val="20000"/>
              <a:lumOff val="80000"/>
            </a:schemeClr>
          </a:solidFill>
          <a:ln w="9525">
            <a:noFill/>
            <a:miter lim="800000"/>
            <a:headEnd/>
            <a:tailEnd/>
          </a:ln>
          <a:scene3d>
            <a:camera prst="orthographicFront"/>
            <a:lightRig rig="threePt" dir="t"/>
          </a:scene3d>
          <a:sp3d>
            <a:bevelT w="114300" prst="hardEdge"/>
          </a:sp3d>
        </p:spPr>
        <p:txBody>
          <a:bodyPr>
            <a:spAutoFit/>
          </a:bodyPr>
          <a:lstStyle/>
          <a:p>
            <a:pPr algn="just">
              <a:buFontTx/>
              <a:buChar char="-"/>
              <a:defRPr/>
            </a:pPr>
            <a:r>
              <a:rPr lang="en-AU" sz="2800" dirty="0">
                <a:latin typeface="Arial" charset="0"/>
                <a:cs typeface="Arial" charset="0"/>
              </a:rPr>
              <a:t> </a:t>
            </a:r>
            <a:r>
              <a:rPr lang="en-AU" sz="2800" dirty="0" err="1">
                <a:latin typeface="Arial" charset="0"/>
                <a:cs typeface="Arial" charset="0"/>
              </a:rPr>
              <a:t>Hiếu</a:t>
            </a:r>
            <a:r>
              <a:rPr lang="en-AU" sz="2800" dirty="0">
                <a:latin typeface="Arial" charset="0"/>
                <a:cs typeface="Arial" charset="0"/>
              </a:rPr>
              <a:t> </a:t>
            </a:r>
            <a:r>
              <a:rPr lang="en-AU" sz="2800" dirty="0" err="1">
                <a:latin typeface="Arial" charset="0"/>
                <a:cs typeface="Arial" charset="0"/>
              </a:rPr>
              <a:t>học</a:t>
            </a:r>
            <a:r>
              <a:rPr lang="en-AU" sz="2800" dirty="0">
                <a:latin typeface="Arial" charset="0"/>
                <a:cs typeface="Arial" charset="0"/>
              </a:rPr>
              <a:t>, </a:t>
            </a:r>
            <a:r>
              <a:rPr lang="en-AU" sz="2800" dirty="0" err="1">
                <a:latin typeface="Arial" charset="0"/>
                <a:cs typeface="Arial" charset="0"/>
              </a:rPr>
              <a:t>cần</a:t>
            </a:r>
            <a:r>
              <a:rPr lang="en-AU" sz="2800" dirty="0">
                <a:latin typeface="Arial" charset="0"/>
                <a:cs typeface="Arial" charset="0"/>
              </a:rPr>
              <a:t> </a:t>
            </a:r>
            <a:r>
              <a:rPr lang="en-AU" sz="2800" dirty="0" err="1">
                <a:latin typeface="Arial" charset="0"/>
                <a:cs typeface="Arial" charset="0"/>
              </a:rPr>
              <a:t>cù</a:t>
            </a:r>
            <a:r>
              <a:rPr lang="en-AU" sz="2800" dirty="0">
                <a:latin typeface="Arial" charset="0"/>
                <a:cs typeface="Arial" charset="0"/>
              </a:rPr>
              <a:t>, </a:t>
            </a:r>
            <a:r>
              <a:rPr lang="en-AU" sz="2800" dirty="0" err="1">
                <a:latin typeface="Arial" charset="0"/>
                <a:cs typeface="Arial" charset="0"/>
              </a:rPr>
              <a:t>thông</a:t>
            </a:r>
            <a:r>
              <a:rPr lang="en-AU" sz="2800" dirty="0">
                <a:latin typeface="Arial" charset="0"/>
                <a:cs typeface="Arial" charset="0"/>
              </a:rPr>
              <a:t> minh; </a:t>
            </a:r>
            <a:r>
              <a:rPr lang="en-AU" sz="2800" dirty="0" err="1">
                <a:latin typeface="Arial" charset="0"/>
                <a:cs typeface="Arial" charset="0"/>
              </a:rPr>
              <a:t>nền</a:t>
            </a:r>
            <a:r>
              <a:rPr lang="en-AU" sz="2800" dirty="0">
                <a:latin typeface="Arial" charset="0"/>
                <a:cs typeface="Arial" charset="0"/>
              </a:rPr>
              <a:t> </a:t>
            </a:r>
            <a:r>
              <a:rPr lang="en-AU" sz="2800" dirty="0" err="1">
                <a:latin typeface="Arial" charset="0"/>
                <a:cs typeface="Arial" charset="0"/>
              </a:rPr>
              <a:t>văn</a:t>
            </a:r>
            <a:r>
              <a:rPr lang="en-AU" sz="2800" dirty="0">
                <a:latin typeface="Arial" charset="0"/>
                <a:cs typeface="Arial" charset="0"/>
              </a:rPr>
              <a:t> </a:t>
            </a:r>
            <a:r>
              <a:rPr lang="en-AU" sz="2800" dirty="0" err="1">
                <a:latin typeface="Arial" charset="0"/>
                <a:cs typeface="Arial" charset="0"/>
              </a:rPr>
              <a:t>hóa</a:t>
            </a:r>
            <a:r>
              <a:rPr lang="en-AU" sz="2800" dirty="0">
                <a:latin typeface="Arial" charset="0"/>
                <a:cs typeface="Arial" charset="0"/>
              </a:rPr>
              <a:t> </a:t>
            </a:r>
            <a:r>
              <a:rPr lang="en-AU" sz="2800" dirty="0" err="1">
                <a:latin typeface="Arial" charset="0"/>
                <a:cs typeface="Arial" charset="0"/>
              </a:rPr>
              <a:t>khoan</a:t>
            </a:r>
            <a:r>
              <a:rPr lang="en-AU" sz="2800" dirty="0">
                <a:latin typeface="Arial" charset="0"/>
                <a:cs typeface="Arial" charset="0"/>
              </a:rPr>
              <a:t> dung, </a:t>
            </a:r>
            <a:r>
              <a:rPr lang="en-AU" sz="2800" dirty="0" err="1">
                <a:latin typeface="Arial" charset="0"/>
                <a:cs typeface="Arial" charset="0"/>
              </a:rPr>
              <a:t>hòa</a:t>
            </a:r>
            <a:r>
              <a:rPr lang="en-AU" sz="2800" dirty="0">
                <a:latin typeface="Arial" charset="0"/>
                <a:cs typeface="Arial" charset="0"/>
              </a:rPr>
              <a:t> </a:t>
            </a:r>
            <a:r>
              <a:rPr lang="en-AU" sz="2800" dirty="0" err="1">
                <a:latin typeface="Arial" charset="0"/>
                <a:cs typeface="Arial" charset="0"/>
              </a:rPr>
              <a:t>nhập</a:t>
            </a:r>
            <a:endParaRPr lang="en-US" sz="2800" dirty="0">
              <a:latin typeface="Arial" charset="0"/>
              <a:cs typeface="Arial" charset="0"/>
            </a:endParaRPr>
          </a:p>
        </p:txBody>
      </p:sp>
      <p:sp>
        <p:nvSpPr>
          <p:cNvPr id="61446" name="Rectangle 5"/>
          <p:cNvSpPr>
            <a:spLocks noChangeArrowheads="1"/>
          </p:cNvSpPr>
          <p:nvPr/>
        </p:nvSpPr>
        <p:spPr bwMode="auto">
          <a:xfrm>
            <a:off x="762000" y="3505200"/>
            <a:ext cx="3962400" cy="523220"/>
          </a:xfrm>
          <a:prstGeom prst="rect">
            <a:avLst/>
          </a:prstGeom>
          <a:solidFill>
            <a:schemeClr val="accent3">
              <a:lumMod val="20000"/>
              <a:lumOff val="80000"/>
            </a:schemeClr>
          </a:solidFill>
          <a:ln w="9525">
            <a:noFill/>
            <a:miter lim="800000"/>
            <a:headEnd/>
            <a:tailEnd/>
          </a:ln>
          <a:scene3d>
            <a:camera prst="orthographicFront"/>
            <a:lightRig rig="threePt" dir="t"/>
          </a:scene3d>
          <a:sp3d>
            <a:bevelT w="114300" prst="hardEdge"/>
          </a:sp3d>
        </p:spPr>
        <p:txBody>
          <a:bodyPr>
            <a:spAutoFit/>
          </a:bodyPr>
          <a:lstStyle/>
          <a:p>
            <a:pPr algn="just">
              <a:buFontTx/>
              <a:buChar char="-"/>
              <a:defRPr/>
            </a:pPr>
            <a:r>
              <a:rPr lang="en-AU" sz="2800" dirty="0">
                <a:latin typeface="Arial" charset="0"/>
                <a:cs typeface="Arial" charset="0"/>
              </a:rPr>
              <a:t> </a:t>
            </a:r>
            <a:r>
              <a:rPr lang="en-AU" sz="2800" dirty="0" err="1">
                <a:latin typeface="Arial" charset="0"/>
                <a:cs typeface="Arial" charset="0"/>
              </a:rPr>
              <a:t>Đoàn</a:t>
            </a:r>
            <a:r>
              <a:rPr lang="en-AU" sz="2800" dirty="0">
                <a:latin typeface="Arial" charset="0"/>
                <a:cs typeface="Arial" charset="0"/>
              </a:rPr>
              <a:t> </a:t>
            </a:r>
            <a:r>
              <a:rPr lang="en-AU" sz="2800" dirty="0" err="1">
                <a:latin typeface="Arial" charset="0"/>
                <a:cs typeface="Arial" charset="0"/>
              </a:rPr>
              <a:t>kết</a:t>
            </a:r>
            <a:r>
              <a:rPr lang="en-AU" sz="2800" dirty="0">
                <a:latin typeface="Arial" charset="0"/>
                <a:cs typeface="Arial" charset="0"/>
              </a:rPr>
              <a:t>, </a:t>
            </a:r>
            <a:r>
              <a:rPr lang="en-AU" sz="2800" dirty="0" err="1">
                <a:latin typeface="Arial" charset="0"/>
                <a:cs typeface="Arial" charset="0"/>
              </a:rPr>
              <a:t>nhân</a:t>
            </a:r>
            <a:r>
              <a:rPr lang="en-AU" sz="2800" dirty="0">
                <a:latin typeface="Arial" charset="0"/>
                <a:cs typeface="Arial" charset="0"/>
              </a:rPr>
              <a:t> </a:t>
            </a:r>
            <a:r>
              <a:rPr lang="en-AU" sz="2800" dirty="0" err="1">
                <a:latin typeface="Arial" charset="0"/>
                <a:cs typeface="Arial" charset="0"/>
              </a:rPr>
              <a:t>nghĩa</a:t>
            </a:r>
            <a:endParaRPr lang="en-US" sz="2800" dirty="0">
              <a:latin typeface="Arial" charset="0"/>
              <a:cs typeface="Arial" charset="0"/>
            </a:endParaRPr>
          </a:p>
        </p:txBody>
      </p:sp>
      <p:sp>
        <p:nvSpPr>
          <p:cNvPr id="61447" name="Rectangle 6"/>
          <p:cNvSpPr>
            <a:spLocks noChangeArrowheads="1"/>
          </p:cNvSpPr>
          <p:nvPr/>
        </p:nvSpPr>
        <p:spPr bwMode="auto">
          <a:xfrm>
            <a:off x="762000" y="4505325"/>
            <a:ext cx="3962400" cy="523875"/>
          </a:xfrm>
          <a:prstGeom prst="rect">
            <a:avLst/>
          </a:prstGeom>
          <a:solidFill>
            <a:schemeClr val="accent3">
              <a:lumMod val="20000"/>
              <a:lumOff val="80000"/>
            </a:schemeClr>
          </a:solidFill>
          <a:ln w="9525">
            <a:noFill/>
            <a:miter lim="800000"/>
            <a:headEnd/>
            <a:tailEnd/>
          </a:ln>
          <a:scene3d>
            <a:camera prst="orthographicFront"/>
            <a:lightRig rig="threePt" dir="t"/>
          </a:scene3d>
          <a:sp3d>
            <a:bevelT w="114300" prst="hardEdge"/>
          </a:sp3d>
        </p:spPr>
        <p:txBody>
          <a:bodyPr>
            <a:spAutoFit/>
          </a:bodyPr>
          <a:lstStyle/>
          <a:p>
            <a:pPr algn="just">
              <a:defRPr/>
            </a:pPr>
            <a:r>
              <a:rPr lang="en-AU" sz="2800" dirty="0">
                <a:latin typeface="Arial" charset="0"/>
                <a:cs typeface="Arial" charset="0"/>
              </a:rPr>
              <a:t>- </a:t>
            </a:r>
            <a:r>
              <a:rPr lang="en-AU" sz="2800" dirty="0" err="1">
                <a:latin typeface="Arial" charset="0"/>
                <a:cs typeface="Arial" charset="0"/>
              </a:rPr>
              <a:t>Lạc</a:t>
            </a:r>
            <a:r>
              <a:rPr lang="en-AU" sz="2800" dirty="0">
                <a:latin typeface="Arial" charset="0"/>
                <a:cs typeface="Arial" charset="0"/>
              </a:rPr>
              <a:t> </a:t>
            </a:r>
            <a:r>
              <a:rPr lang="en-AU" sz="2800" dirty="0" err="1">
                <a:latin typeface="Arial" charset="0"/>
                <a:cs typeface="Arial" charset="0"/>
              </a:rPr>
              <a:t>quan</a:t>
            </a:r>
            <a:r>
              <a:rPr lang="en-AU" sz="2800" dirty="0">
                <a:latin typeface="Arial" charset="0"/>
                <a:cs typeface="Arial" charset="0"/>
              </a:rPr>
              <a:t> </a:t>
            </a:r>
            <a:r>
              <a:rPr lang="en-AU" sz="2800" dirty="0" err="1">
                <a:latin typeface="Arial" charset="0"/>
                <a:cs typeface="Arial" charset="0"/>
              </a:rPr>
              <a:t>cách</a:t>
            </a:r>
            <a:r>
              <a:rPr lang="en-AU" sz="2800" dirty="0">
                <a:latin typeface="Arial" charset="0"/>
                <a:cs typeface="Arial" charset="0"/>
              </a:rPr>
              <a:t> </a:t>
            </a:r>
            <a:r>
              <a:rPr lang="en-AU" sz="2800" dirty="0" err="1">
                <a:latin typeface="Arial" charset="0"/>
                <a:cs typeface="Arial" charset="0"/>
              </a:rPr>
              <a:t>mạng</a:t>
            </a:r>
            <a:endParaRPr lang="en-US" sz="2800" dirty="0">
              <a:latin typeface="Arial" charset="0"/>
              <a:cs typeface="Arial" charset="0"/>
            </a:endParaRPr>
          </a:p>
        </p:txBody>
      </p:sp>
      <p:pic>
        <p:nvPicPr>
          <p:cNvPr id="22539" name="Picture 11"/>
          <p:cNvPicPr>
            <a:picLocks noChangeAspect="1" noChangeArrowheads="1"/>
          </p:cNvPicPr>
          <p:nvPr/>
        </p:nvPicPr>
        <p:blipFill>
          <a:blip r:embed="rId2" cstate="print"/>
          <a:srcRect/>
          <a:stretch>
            <a:fillRect/>
          </a:stretch>
        </p:blipFill>
        <p:spPr bwMode="auto">
          <a:xfrm>
            <a:off x="4953000" y="2171700"/>
            <a:ext cx="3810000" cy="2857500"/>
          </a:xfrm>
          <a:prstGeom prst="rect">
            <a:avLst/>
          </a:prstGeom>
          <a:ln>
            <a:noFill/>
          </a:ln>
          <a:effectLst>
            <a:softEdge rad="112500"/>
          </a:effectLst>
          <a:scene3d>
            <a:camera prst="orthographicFront"/>
            <a:lightRig rig="threePt" dir="t"/>
          </a:scene3d>
          <a:sp3d>
            <a:bevelT prst="angle"/>
          </a:sp3d>
        </p:spPr>
      </p:pic>
    </p:spTree>
    <p:extLst>
      <p:ext uri="{BB962C8B-B14F-4D97-AF65-F5344CB8AC3E}">
        <p14:creationId xmlns:p14="http://schemas.microsoft.com/office/powerpoint/2010/main" val="41519040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ox(in)">
                                      <p:cBhvr>
                                        <p:cTn id="11" dur="5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nodeType="clickEffect">
                                  <p:stCondLst>
                                    <p:cond delay="0"/>
                                  </p:stCondLst>
                                  <p:childTnLst>
                                    <p:set>
                                      <p:cBhvr>
                                        <p:cTn id="15" dur="1" fill="hold">
                                          <p:stCondLst>
                                            <p:cond delay="0"/>
                                          </p:stCondLst>
                                        </p:cTn>
                                        <p:tgtEl>
                                          <p:spTgt spid="22539"/>
                                        </p:tgtEl>
                                        <p:attrNameLst>
                                          <p:attrName>style.visibility</p:attrName>
                                        </p:attrNameLst>
                                      </p:cBhvr>
                                      <p:to>
                                        <p:strVal val="visible"/>
                                      </p:to>
                                    </p:set>
                                    <p:animEffect transition="in" filter="box(in)">
                                      <p:cBhvr>
                                        <p:cTn id="16" dur="500"/>
                                        <p:tgtEl>
                                          <p:spTgt spid="22539"/>
                                        </p:tgtEl>
                                      </p:cBhvr>
                                    </p:animEffect>
                                  </p:childTnLst>
                                </p:cTn>
                              </p:par>
                            </p:childTnLst>
                          </p:cTn>
                        </p:par>
                        <p:par>
                          <p:cTn id="17" fill="hold" nodeType="afterGroup">
                            <p:stCondLst>
                              <p:cond delay="500"/>
                            </p:stCondLst>
                            <p:childTnLst>
                              <p:par>
                                <p:cTn id="18" presetID="3" presetClass="entr" presetSubtype="10" fill="hold" nodeType="afterEffect">
                                  <p:stCondLst>
                                    <p:cond delay="0"/>
                                  </p:stCondLst>
                                  <p:childTnLst>
                                    <p:set>
                                      <p:cBhvr>
                                        <p:cTn id="19" dur="1" fill="hold">
                                          <p:stCondLst>
                                            <p:cond delay="0"/>
                                          </p:stCondLst>
                                        </p:cTn>
                                        <p:tgtEl>
                                          <p:spTgt spid="61444"/>
                                        </p:tgtEl>
                                        <p:attrNameLst>
                                          <p:attrName>style.visibility</p:attrName>
                                        </p:attrNameLst>
                                      </p:cBhvr>
                                      <p:to>
                                        <p:strVal val="visible"/>
                                      </p:to>
                                    </p:set>
                                    <p:animEffect transition="in" filter="blinds(horizontal)">
                                      <p:cBhvr>
                                        <p:cTn id="20" dur="500"/>
                                        <p:tgtEl>
                                          <p:spTgt spid="6144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61446"/>
                                        </p:tgtEl>
                                        <p:attrNameLst>
                                          <p:attrName>style.visibility</p:attrName>
                                        </p:attrNameLst>
                                      </p:cBhvr>
                                      <p:to>
                                        <p:strVal val="visible"/>
                                      </p:to>
                                    </p:set>
                                    <p:animEffect transition="in" filter="blinds(horizontal)">
                                      <p:cBhvr>
                                        <p:cTn id="25" dur="500"/>
                                        <p:tgtEl>
                                          <p:spTgt spid="6144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61447"/>
                                        </p:tgtEl>
                                        <p:attrNameLst>
                                          <p:attrName>style.visibility</p:attrName>
                                        </p:attrNameLst>
                                      </p:cBhvr>
                                      <p:to>
                                        <p:strVal val="visible"/>
                                      </p:to>
                                    </p:set>
                                    <p:animEffect transition="in" filter="blinds(horizontal)">
                                      <p:cBhvr>
                                        <p:cTn id="30" dur="500"/>
                                        <p:tgtEl>
                                          <p:spTgt spid="6144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61445"/>
                                        </p:tgtEl>
                                        <p:attrNameLst>
                                          <p:attrName>style.visibility</p:attrName>
                                        </p:attrNameLst>
                                      </p:cBhvr>
                                      <p:to>
                                        <p:strVal val="visible"/>
                                      </p:to>
                                    </p:set>
                                    <p:animEffect transition="in" filter="blinds(horizontal)">
                                      <p:cBhvr>
                                        <p:cTn id="35" dur="500"/>
                                        <p:tgtEl>
                                          <p:spTgt spid="61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4" descr="24"/>
          <p:cNvPicPr>
            <a:picLocks noChangeAspect="1" noChangeArrowheads="1"/>
          </p:cNvPicPr>
          <p:nvPr/>
        </p:nvPicPr>
        <p:blipFill>
          <a:blip r:embed="rId3" cstate="print"/>
          <a:srcRect/>
          <a:stretch>
            <a:fillRect/>
          </a:stretch>
        </p:blipFill>
        <p:spPr bwMode="auto">
          <a:xfrm>
            <a:off x="609600" y="2584450"/>
            <a:ext cx="1981200" cy="2361347"/>
          </a:xfrm>
          <a:prstGeom prst="rect">
            <a:avLst/>
          </a:prstGeom>
          <a:noFill/>
          <a:ln w="9525">
            <a:noFill/>
            <a:miter lim="800000"/>
            <a:headEnd/>
            <a:tailEnd/>
          </a:ln>
          <a:scene3d>
            <a:camera prst="orthographicFront"/>
            <a:lightRig rig="threePt" dir="t"/>
          </a:scene3d>
          <a:sp3d>
            <a:bevelT w="152400" h="50800" prst="softRound"/>
          </a:sp3d>
        </p:spPr>
      </p:pic>
      <p:sp>
        <p:nvSpPr>
          <p:cNvPr id="169995" name="Text Box 11"/>
          <p:cNvSpPr txBox="1">
            <a:spLocks noChangeArrowheads="1"/>
          </p:cNvSpPr>
          <p:nvPr/>
        </p:nvSpPr>
        <p:spPr bwMode="auto">
          <a:xfrm>
            <a:off x="2819400" y="4114800"/>
            <a:ext cx="5791200" cy="830997"/>
          </a:xfrm>
          <a:prstGeom prst="rect">
            <a:avLst/>
          </a:prstGeom>
          <a:solidFill>
            <a:srgbClr val="FEFCDA"/>
          </a:solidFill>
          <a:ln w="19050">
            <a:noFill/>
            <a:miter lim="800000"/>
            <a:headEnd/>
            <a:tailEnd/>
          </a:ln>
          <a:effectLst>
            <a:prstShdw prst="shdw17" dist="17961" dir="2700000">
              <a:srgbClr val="990000">
                <a:alpha val="50000"/>
              </a:srgbClr>
            </a:prstShdw>
          </a:effectLst>
          <a:scene3d>
            <a:camera prst="orthographicFront"/>
            <a:lightRig rig="threePt" dir="t"/>
          </a:scene3d>
          <a:sp3d>
            <a:bevelT w="165100" prst="coolSlant"/>
          </a:sp3d>
        </p:spPr>
        <p:txBody>
          <a:bodyPr>
            <a:spAutoFit/>
          </a:bodyPr>
          <a:lstStyle/>
          <a:p>
            <a:pPr algn="just">
              <a:spcBef>
                <a:spcPct val="50000"/>
              </a:spcBef>
              <a:defRPr/>
            </a:pPr>
            <a:r>
              <a:rPr lang="en-US" sz="2400" dirty="0" err="1">
                <a:solidFill>
                  <a:srgbClr val="FF3399"/>
                </a:solidFill>
                <a:latin typeface="Arial" charset="0"/>
                <a:cs typeface="Arial" charset="0"/>
              </a:rPr>
              <a:t>Hạn</a:t>
            </a:r>
            <a:r>
              <a:rPr lang="en-US" sz="2400" dirty="0">
                <a:solidFill>
                  <a:srgbClr val="FF3399"/>
                </a:solidFill>
                <a:latin typeface="Arial" charset="0"/>
                <a:cs typeface="Arial" charset="0"/>
              </a:rPr>
              <a:t> </a:t>
            </a:r>
            <a:r>
              <a:rPr lang="en-US" sz="2400" dirty="0" err="1">
                <a:solidFill>
                  <a:srgbClr val="FF3399"/>
                </a:solidFill>
                <a:latin typeface="Arial" charset="0"/>
                <a:cs typeface="Arial" charset="0"/>
              </a:rPr>
              <a:t>chế</a:t>
            </a:r>
            <a:r>
              <a:rPr lang="en-US" sz="2400" dirty="0">
                <a:solidFill>
                  <a:srgbClr val="FF3399"/>
                </a:solidFill>
                <a:latin typeface="Arial" charset="0"/>
                <a:cs typeface="Arial" charset="0"/>
              </a:rPr>
              <a:t>: </a:t>
            </a:r>
            <a:r>
              <a:rPr lang="en-US" sz="2400" dirty="0" err="1">
                <a:latin typeface="Arial" charset="0"/>
                <a:cs typeface="Arial" charset="0"/>
              </a:rPr>
              <a:t>Coi</a:t>
            </a:r>
            <a:r>
              <a:rPr lang="en-US" sz="2400" dirty="0">
                <a:latin typeface="Arial" charset="0"/>
                <a:cs typeface="Arial" charset="0"/>
              </a:rPr>
              <a:t> </a:t>
            </a:r>
            <a:r>
              <a:rPr lang="en-US" sz="2400" dirty="0" err="1">
                <a:latin typeface="Arial" charset="0"/>
                <a:cs typeface="Arial" charset="0"/>
              </a:rPr>
              <a:t>khinh</a:t>
            </a:r>
            <a:r>
              <a:rPr lang="en-US" sz="2400" dirty="0">
                <a:latin typeface="Arial" charset="0"/>
                <a:cs typeface="Arial" charset="0"/>
              </a:rPr>
              <a:t> </a:t>
            </a:r>
            <a:r>
              <a:rPr lang="en-US" sz="2400" dirty="0" err="1">
                <a:latin typeface="Arial" charset="0"/>
                <a:cs typeface="Arial" charset="0"/>
              </a:rPr>
              <a:t>lao</a:t>
            </a:r>
            <a:r>
              <a:rPr lang="en-US" sz="2400" dirty="0">
                <a:latin typeface="Arial" charset="0"/>
                <a:cs typeface="Arial" charset="0"/>
              </a:rPr>
              <a:t> </a:t>
            </a:r>
            <a:r>
              <a:rPr lang="en-US" sz="2400" dirty="0" err="1">
                <a:latin typeface="Arial" charset="0"/>
                <a:cs typeface="Arial" charset="0"/>
              </a:rPr>
              <a:t>động</a:t>
            </a:r>
            <a:r>
              <a:rPr lang="en-US" sz="2400" dirty="0">
                <a:latin typeface="Arial" charset="0"/>
                <a:cs typeface="Arial" charset="0"/>
              </a:rPr>
              <a:t> </a:t>
            </a:r>
            <a:r>
              <a:rPr lang="en-US" sz="2400" dirty="0" err="1">
                <a:latin typeface="Arial" charset="0"/>
                <a:cs typeface="Arial" charset="0"/>
              </a:rPr>
              <a:t>chân</a:t>
            </a:r>
            <a:r>
              <a:rPr lang="en-US" sz="2400" dirty="0">
                <a:latin typeface="Arial" charset="0"/>
                <a:cs typeface="Arial" charset="0"/>
              </a:rPr>
              <a:t> </a:t>
            </a:r>
            <a:r>
              <a:rPr lang="en-US" sz="2400" dirty="0" err="1">
                <a:latin typeface="Arial" charset="0"/>
                <a:cs typeface="Arial" charset="0"/>
              </a:rPr>
              <a:t>tay</a:t>
            </a:r>
            <a:r>
              <a:rPr lang="en-US" sz="2400" dirty="0">
                <a:latin typeface="Arial" charset="0"/>
                <a:cs typeface="Arial" charset="0"/>
              </a:rPr>
              <a:t>, </a:t>
            </a:r>
            <a:r>
              <a:rPr lang="en-US" sz="2400" dirty="0" err="1">
                <a:latin typeface="Arial" charset="0"/>
                <a:cs typeface="Arial" charset="0"/>
              </a:rPr>
              <a:t>coi</a:t>
            </a:r>
            <a:r>
              <a:rPr lang="en-US" sz="2400" dirty="0">
                <a:latin typeface="Arial" charset="0"/>
                <a:cs typeface="Arial" charset="0"/>
              </a:rPr>
              <a:t> </a:t>
            </a:r>
            <a:r>
              <a:rPr lang="en-US" sz="2400" dirty="0" err="1">
                <a:latin typeface="Arial" charset="0"/>
                <a:cs typeface="Arial" charset="0"/>
              </a:rPr>
              <a:t>thường</a:t>
            </a:r>
            <a:r>
              <a:rPr lang="en-US" sz="2400" dirty="0">
                <a:latin typeface="Arial" charset="0"/>
                <a:cs typeface="Arial" charset="0"/>
              </a:rPr>
              <a:t> </a:t>
            </a:r>
            <a:r>
              <a:rPr lang="en-US" sz="2400" dirty="0" err="1">
                <a:latin typeface="Arial" charset="0"/>
                <a:cs typeface="Arial" charset="0"/>
              </a:rPr>
              <a:t>phụ</a:t>
            </a:r>
            <a:r>
              <a:rPr lang="en-US" sz="2400" dirty="0">
                <a:latin typeface="Arial" charset="0"/>
                <a:cs typeface="Arial" charset="0"/>
              </a:rPr>
              <a:t> </a:t>
            </a:r>
            <a:r>
              <a:rPr lang="en-US" sz="2400" dirty="0" err="1">
                <a:latin typeface="Arial" charset="0"/>
                <a:cs typeface="Arial" charset="0"/>
              </a:rPr>
              <a:t>nữ</a:t>
            </a:r>
            <a:r>
              <a:rPr lang="en-US" sz="2400" dirty="0">
                <a:latin typeface="Arial" charset="0"/>
                <a:cs typeface="Arial" charset="0"/>
              </a:rPr>
              <a:t>, </a:t>
            </a:r>
            <a:r>
              <a:rPr lang="en-US" sz="2400" dirty="0" err="1">
                <a:latin typeface="Arial" charset="0"/>
                <a:cs typeface="Arial" charset="0"/>
              </a:rPr>
              <a:t>phân</a:t>
            </a:r>
            <a:r>
              <a:rPr lang="en-US" sz="2400" dirty="0">
                <a:latin typeface="Arial" charset="0"/>
                <a:cs typeface="Arial" charset="0"/>
              </a:rPr>
              <a:t> </a:t>
            </a:r>
            <a:r>
              <a:rPr lang="en-US" sz="2400" dirty="0" err="1">
                <a:latin typeface="Arial" charset="0"/>
                <a:cs typeface="Arial" charset="0"/>
              </a:rPr>
              <a:t>biệt</a:t>
            </a:r>
            <a:r>
              <a:rPr lang="en-US" sz="2400" dirty="0">
                <a:latin typeface="Arial" charset="0"/>
                <a:cs typeface="Arial" charset="0"/>
              </a:rPr>
              <a:t> </a:t>
            </a:r>
            <a:r>
              <a:rPr lang="en-US" sz="2400" dirty="0" err="1">
                <a:latin typeface="Arial" charset="0"/>
                <a:cs typeface="Arial" charset="0"/>
              </a:rPr>
              <a:t>đẳng</a:t>
            </a:r>
            <a:r>
              <a:rPr lang="en-US" sz="2400" dirty="0">
                <a:latin typeface="Arial" charset="0"/>
                <a:cs typeface="Arial" charset="0"/>
              </a:rPr>
              <a:t> </a:t>
            </a:r>
            <a:r>
              <a:rPr lang="en-US" sz="2400" dirty="0" err="1">
                <a:latin typeface="Arial" charset="0"/>
                <a:cs typeface="Arial" charset="0"/>
              </a:rPr>
              <a:t>cấp</a:t>
            </a:r>
            <a:r>
              <a:rPr lang="en-US" sz="2400" dirty="0">
                <a:latin typeface="Arial" charset="0"/>
                <a:cs typeface="Arial" charset="0"/>
              </a:rPr>
              <a:t>...</a:t>
            </a:r>
          </a:p>
        </p:txBody>
      </p:sp>
      <p:sp>
        <p:nvSpPr>
          <p:cNvPr id="10" name="Title 31"/>
          <p:cNvSpPr txBox="1">
            <a:spLocks/>
          </p:cNvSpPr>
          <p:nvPr/>
        </p:nvSpPr>
        <p:spPr>
          <a:xfrm>
            <a:off x="533400" y="304800"/>
            <a:ext cx="8305800" cy="533400"/>
          </a:xfrm>
          <a:prstGeom prst="rect">
            <a:avLst/>
          </a:prstGeom>
          <a:solidFill>
            <a:schemeClr val="accent5">
              <a:lumMod val="20000"/>
              <a:lumOff val="80000"/>
            </a:schemeClr>
          </a:solidFill>
          <a:scene3d>
            <a:camera prst="orthographicFront"/>
            <a:lightRig rig="threePt" dir="t"/>
          </a:scene3d>
          <a:sp3d>
            <a:bevelT prst="convex"/>
          </a:sp3d>
        </p:spPr>
        <p:txBody>
          <a:bodyPr/>
          <a:lstStyle/>
          <a:p>
            <a:pPr eaLnBrk="0" hangingPunct="0">
              <a:defRPr/>
            </a:pPr>
            <a:r>
              <a:rPr lang="en-US" sz="2800" b="1" dirty="0">
                <a:effectLst>
                  <a:outerShdw blurRad="38100" dist="38100" dir="2700000" algn="tl">
                    <a:srgbClr val="C0C0C0"/>
                  </a:outerShdw>
                </a:effectLst>
                <a:latin typeface="Times New Roman" pitchFamily="18" charset="0"/>
                <a:ea typeface="+mj-ea"/>
                <a:cs typeface="Times New Roman" pitchFamily="18" charset="0"/>
              </a:rPr>
              <a:t>2. </a:t>
            </a:r>
            <a:r>
              <a:rPr lang="en-US" sz="2800" b="1" dirty="0" err="1">
                <a:effectLst>
                  <a:outerShdw blurRad="38100" dist="38100" dir="2700000" algn="tl">
                    <a:srgbClr val="C0C0C0"/>
                  </a:outerShdw>
                </a:effectLst>
                <a:latin typeface="Times New Roman" pitchFamily="18" charset="0"/>
                <a:ea typeface="+mj-ea"/>
                <a:cs typeface="Times New Roman" pitchFamily="18" charset="0"/>
              </a:rPr>
              <a:t>Cơ</a:t>
            </a:r>
            <a:r>
              <a:rPr lang="en-US" sz="2800" b="1" dirty="0">
                <a:effectLst>
                  <a:outerShdw blurRad="38100" dist="38100" dir="2700000" algn="tl">
                    <a:srgbClr val="C0C0C0"/>
                  </a:outerShdw>
                </a:effectLst>
                <a:latin typeface="Times New Roman" pitchFamily="18" charset="0"/>
                <a:ea typeface="+mj-ea"/>
                <a:cs typeface="Times New Roman" pitchFamily="18" charset="0"/>
              </a:rPr>
              <a:t> </a:t>
            </a:r>
            <a:r>
              <a:rPr lang="en-US" sz="2800" b="1" dirty="0" err="1">
                <a:effectLst>
                  <a:outerShdw blurRad="38100" dist="38100" dir="2700000" algn="tl">
                    <a:srgbClr val="C0C0C0"/>
                  </a:outerShdw>
                </a:effectLst>
                <a:latin typeface="Times New Roman" pitchFamily="18" charset="0"/>
                <a:ea typeface="+mj-ea"/>
                <a:cs typeface="Times New Roman" pitchFamily="18" charset="0"/>
              </a:rPr>
              <a:t>sở</a:t>
            </a:r>
            <a:r>
              <a:rPr lang="en-US" sz="2800" b="1" dirty="0">
                <a:effectLst>
                  <a:outerShdw blurRad="38100" dist="38100" dir="2700000" algn="tl">
                    <a:srgbClr val="C0C0C0"/>
                  </a:outerShdw>
                </a:effectLst>
                <a:latin typeface="Times New Roman" pitchFamily="18" charset="0"/>
                <a:ea typeface="+mj-ea"/>
                <a:cs typeface="Times New Roman" pitchFamily="18" charset="0"/>
              </a:rPr>
              <a:t> </a:t>
            </a:r>
            <a:r>
              <a:rPr lang="en-US" sz="2800" b="1" dirty="0" err="1">
                <a:effectLst>
                  <a:outerShdw blurRad="38100" dist="38100" dir="2700000" algn="tl">
                    <a:srgbClr val="C0C0C0"/>
                  </a:outerShdw>
                </a:effectLst>
                <a:latin typeface="Times New Roman" pitchFamily="18" charset="0"/>
                <a:ea typeface="+mj-ea"/>
                <a:cs typeface="Times New Roman" pitchFamily="18" charset="0"/>
              </a:rPr>
              <a:t>lý</a:t>
            </a:r>
            <a:r>
              <a:rPr lang="en-US" sz="2800" b="1" dirty="0">
                <a:effectLst>
                  <a:outerShdw blurRad="38100" dist="38100" dir="2700000" algn="tl">
                    <a:srgbClr val="C0C0C0"/>
                  </a:outerShdw>
                </a:effectLst>
                <a:latin typeface="Times New Roman" pitchFamily="18" charset="0"/>
                <a:ea typeface="+mj-ea"/>
                <a:cs typeface="Times New Roman" pitchFamily="18" charset="0"/>
              </a:rPr>
              <a:t> </a:t>
            </a:r>
            <a:r>
              <a:rPr lang="en-US" sz="2800" b="1" dirty="0" err="1">
                <a:effectLst>
                  <a:outerShdw blurRad="38100" dist="38100" dir="2700000" algn="tl">
                    <a:srgbClr val="C0C0C0"/>
                  </a:outerShdw>
                </a:effectLst>
                <a:latin typeface="Times New Roman" pitchFamily="18" charset="0"/>
                <a:ea typeface="+mj-ea"/>
                <a:cs typeface="Times New Roman" pitchFamily="18" charset="0"/>
              </a:rPr>
              <a:t>luận</a:t>
            </a:r>
            <a:endParaRPr lang="vi-VN" sz="2800" b="1" dirty="0">
              <a:effectLst>
                <a:outerShdw blurRad="38100" dist="38100" dir="2700000" algn="tl">
                  <a:srgbClr val="C0C0C0"/>
                </a:outerShdw>
              </a:effectLst>
              <a:latin typeface="Times New Roman" pitchFamily="18" charset="0"/>
              <a:ea typeface="+mj-ea"/>
              <a:cs typeface="Times New Roman" pitchFamily="18" charset="0"/>
            </a:endParaRPr>
          </a:p>
        </p:txBody>
      </p:sp>
      <p:sp>
        <p:nvSpPr>
          <p:cNvPr id="11" name="Title 31"/>
          <p:cNvSpPr txBox="1">
            <a:spLocks/>
          </p:cNvSpPr>
          <p:nvPr/>
        </p:nvSpPr>
        <p:spPr>
          <a:xfrm>
            <a:off x="685800" y="914400"/>
            <a:ext cx="7924800" cy="457200"/>
          </a:xfrm>
          <a:prstGeom prst="rect">
            <a:avLst/>
          </a:prstGeom>
          <a:solidFill>
            <a:schemeClr val="accent6">
              <a:lumMod val="40000"/>
              <a:lumOff val="60000"/>
            </a:schemeClr>
          </a:solidFill>
          <a:scene3d>
            <a:camera prst="orthographicFront"/>
            <a:lightRig rig="threePt" dir="t"/>
          </a:scene3d>
          <a:sp3d>
            <a:bevelT w="139700" prst="cross"/>
          </a:sp3d>
        </p:spPr>
        <p:txBody>
          <a:bodyPr/>
          <a:lstStyle/>
          <a:p>
            <a:pPr eaLnBrk="0" hangingPunct="0">
              <a:defRPr/>
            </a:pPr>
            <a:r>
              <a:rPr lang="en-US" sz="2800" b="1" i="1" dirty="0">
                <a:latin typeface="Times New Roman" pitchFamily="18" charset="0"/>
                <a:ea typeface="+mj-ea"/>
                <a:cs typeface="Times New Roman" pitchFamily="18" charset="0"/>
              </a:rPr>
              <a:t>b. </a:t>
            </a:r>
            <a:r>
              <a:rPr lang="en-US" sz="2800" b="1" i="1" dirty="0" err="1">
                <a:latin typeface="Times New Roman" pitchFamily="18" charset="0"/>
                <a:ea typeface="+mj-ea"/>
                <a:cs typeface="Times New Roman" pitchFamily="18" charset="0"/>
              </a:rPr>
              <a:t>Tinh</a:t>
            </a:r>
            <a:r>
              <a:rPr lang="en-US" sz="2800" b="1" i="1" dirty="0">
                <a:latin typeface="Times New Roman" pitchFamily="18" charset="0"/>
                <a:ea typeface="+mj-ea"/>
                <a:cs typeface="Times New Roman" pitchFamily="18" charset="0"/>
              </a:rPr>
              <a:t> </a:t>
            </a:r>
            <a:r>
              <a:rPr lang="en-US" sz="2800" b="1" i="1" dirty="0" err="1">
                <a:latin typeface="Times New Roman" pitchFamily="18" charset="0"/>
                <a:ea typeface="+mj-ea"/>
                <a:cs typeface="Times New Roman" pitchFamily="18" charset="0"/>
              </a:rPr>
              <a:t>hoa</a:t>
            </a:r>
            <a:r>
              <a:rPr lang="en-US" sz="2800" b="1" i="1" dirty="0">
                <a:latin typeface="Times New Roman" pitchFamily="18" charset="0"/>
                <a:ea typeface="+mj-ea"/>
                <a:cs typeface="Times New Roman" pitchFamily="18" charset="0"/>
              </a:rPr>
              <a:t> </a:t>
            </a:r>
            <a:r>
              <a:rPr lang="en-US" sz="2800" b="1" i="1" dirty="0" err="1">
                <a:latin typeface="Times New Roman" pitchFamily="18" charset="0"/>
                <a:ea typeface="+mj-ea"/>
                <a:cs typeface="Times New Roman" pitchFamily="18" charset="0"/>
              </a:rPr>
              <a:t>văn</a:t>
            </a:r>
            <a:r>
              <a:rPr lang="en-US" sz="2800" b="1" i="1" dirty="0">
                <a:latin typeface="Times New Roman" pitchFamily="18" charset="0"/>
                <a:ea typeface="+mj-ea"/>
                <a:cs typeface="Times New Roman" pitchFamily="18" charset="0"/>
              </a:rPr>
              <a:t> </a:t>
            </a:r>
            <a:r>
              <a:rPr lang="en-US" sz="2800" b="1" i="1" dirty="0" err="1">
                <a:latin typeface="Times New Roman" pitchFamily="18" charset="0"/>
                <a:ea typeface="+mj-ea"/>
                <a:cs typeface="Times New Roman" pitchFamily="18" charset="0"/>
              </a:rPr>
              <a:t>hóa</a:t>
            </a:r>
            <a:r>
              <a:rPr lang="en-US" sz="2800" b="1" i="1" dirty="0">
                <a:latin typeface="Times New Roman" pitchFamily="18" charset="0"/>
                <a:ea typeface="+mj-ea"/>
                <a:cs typeface="Times New Roman" pitchFamily="18" charset="0"/>
              </a:rPr>
              <a:t> </a:t>
            </a:r>
            <a:r>
              <a:rPr lang="en-US" sz="2800" b="1" i="1" dirty="0" err="1">
                <a:latin typeface="Times New Roman" pitchFamily="18" charset="0"/>
                <a:ea typeface="+mj-ea"/>
                <a:cs typeface="Times New Roman" pitchFamily="18" charset="0"/>
              </a:rPr>
              <a:t>nhân</a:t>
            </a:r>
            <a:r>
              <a:rPr lang="en-US" sz="2800" b="1" i="1" dirty="0">
                <a:latin typeface="Times New Roman" pitchFamily="18" charset="0"/>
                <a:ea typeface="+mj-ea"/>
                <a:cs typeface="Times New Roman" pitchFamily="18" charset="0"/>
              </a:rPr>
              <a:t> </a:t>
            </a:r>
            <a:r>
              <a:rPr lang="en-US" sz="2800" b="1" i="1" dirty="0" err="1">
                <a:latin typeface="Times New Roman" pitchFamily="18" charset="0"/>
                <a:ea typeface="+mj-ea"/>
                <a:cs typeface="Times New Roman" pitchFamily="18" charset="0"/>
              </a:rPr>
              <a:t>loại</a:t>
            </a:r>
            <a:endParaRPr lang="vi-VN" sz="2800" b="1" i="1" dirty="0">
              <a:latin typeface="Times New Roman" pitchFamily="18" charset="0"/>
              <a:ea typeface="+mj-ea"/>
              <a:cs typeface="Times New Roman" pitchFamily="18" charset="0"/>
            </a:endParaRPr>
          </a:p>
        </p:txBody>
      </p:sp>
      <p:sp>
        <p:nvSpPr>
          <p:cNvPr id="62471" name="Rectangle 3"/>
          <p:cNvSpPr>
            <a:spLocks noChangeArrowheads="1"/>
          </p:cNvSpPr>
          <p:nvPr/>
        </p:nvSpPr>
        <p:spPr bwMode="auto">
          <a:xfrm>
            <a:off x="990600" y="1457325"/>
            <a:ext cx="5715000" cy="523875"/>
          </a:xfrm>
          <a:prstGeom prst="rect">
            <a:avLst/>
          </a:prstGeom>
          <a:solidFill>
            <a:schemeClr val="accent3">
              <a:lumMod val="20000"/>
              <a:lumOff val="80000"/>
            </a:schemeClr>
          </a:solidFill>
          <a:ln w="9525">
            <a:noFill/>
            <a:miter lim="800000"/>
            <a:headEnd/>
            <a:tailEnd/>
          </a:ln>
          <a:scene3d>
            <a:camera prst="orthographicFront"/>
            <a:lightRig rig="threePt" dir="t"/>
          </a:scene3d>
          <a:sp3d>
            <a:bevelT w="114300" prst="artDeco"/>
          </a:sp3d>
        </p:spPr>
        <p:txBody>
          <a:bodyPr>
            <a:spAutoFit/>
          </a:bodyPr>
          <a:lstStyle/>
          <a:p>
            <a:pPr algn="ctr">
              <a:defRPr/>
            </a:pPr>
            <a:r>
              <a:rPr lang="en-AU" sz="2800" dirty="0">
                <a:latin typeface="Arial" charset="0"/>
                <a:cs typeface="Arial" charset="0"/>
              </a:rPr>
              <a:t>* </a:t>
            </a:r>
            <a:r>
              <a:rPr lang="en-AU" sz="2800" dirty="0" err="1">
                <a:latin typeface="Arial" charset="0"/>
                <a:cs typeface="Arial" charset="0"/>
              </a:rPr>
              <a:t>Tinh</a:t>
            </a:r>
            <a:r>
              <a:rPr lang="en-AU" sz="2800" dirty="0">
                <a:latin typeface="Arial" charset="0"/>
                <a:cs typeface="Arial" charset="0"/>
              </a:rPr>
              <a:t> </a:t>
            </a:r>
            <a:r>
              <a:rPr lang="en-AU" sz="2800" dirty="0" err="1">
                <a:latin typeface="Arial" charset="0"/>
                <a:cs typeface="Arial" charset="0"/>
              </a:rPr>
              <a:t>hoa</a:t>
            </a:r>
            <a:r>
              <a:rPr lang="en-AU" sz="2800" dirty="0">
                <a:latin typeface="Arial" charset="0"/>
                <a:cs typeface="Arial" charset="0"/>
              </a:rPr>
              <a:t> </a:t>
            </a:r>
            <a:r>
              <a:rPr lang="en-AU" sz="2800" dirty="0" err="1">
                <a:latin typeface="Arial" charset="0"/>
                <a:cs typeface="Arial" charset="0"/>
              </a:rPr>
              <a:t>văn</a:t>
            </a:r>
            <a:r>
              <a:rPr lang="en-AU" sz="2800" dirty="0">
                <a:latin typeface="Arial" charset="0"/>
                <a:cs typeface="Arial" charset="0"/>
              </a:rPr>
              <a:t> </a:t>
            </a:r>
            <a:r>
              <a:rPr lang="en-AU" sz="2800" dirty="0" err="1">
                <a:latin typeface="Arial" charset="0"/>
                <a:cs typeface="Arial" charset="0"/>
              </a:rPr>
              <a:t>hóa</a:t>
            </a:r>
            <a:r>
              <a:rPr lang="en-AU" sz="2800" dirty="0">
                <a:latin typeface="Arial" charset="0"/>
                <a:cs typeface="Arial" charset="0"/>
              </a:rPr>
              <a:t> </a:t>
            </a:r>
            <a:r>
              <a:rPr lang="en-AU" sz="2800" dirty="0" err="1">
                <a:latin typeface="Arial" charset="0"/>
                <a:cs typeface="Arial" charset="0"/>
              </a:rPr>
              <a:t>phương</a:t>
            </a:r>
            <a:r>
              <a:rPr lang="en-AU" sz="2800" dirty="0">
                <a:latin typeface="Arial" charset="0"/>
                <a:cs typeface="Arial" charset="0"/>
              </a:rPr>
              <a:t> </a:t>
            </a:r>
            <a:r>
              <a:rPr lang="en-AU" sz="2800" dirty="0" err="1">
                <a:latin typeface="Arial" charset="0"/>
                <a:cs typeface="Arial" charset="0"/>
              </a:rPr>
              <a:t>Đông</a:t>
            </a:r>
            <a:endParaRPr lang="en-US" sz="2800" dirty="0">
              <a:latin typeface="Arial" charset="0"/>
              <a:cs typeface="Arial" charset="0"/>
            </a:endParaRPr>
          </a:p>
        </p:txBody>
      </p:sp>
      <p:sp>
        <p:nvSpPr>
          <p:cNvPr id="16" name="Text Box 10"/>
          <p:cNvSpPr txBox="1">
            <a:spLocks noChangeArrowheads="1"/>
          </p:cNvSpPr>
          <p:nvPr/>
        </p:nvSpPr>
        <p:spPr bwMode="auto">
          <a:xfrm>
            <a:off x="2819400" y="2111375"/>
            <a:ext cx="5791200" cy="1938992"/>
          </a:xfrm>
          <a:prstGeom prst="rect">
            <a:avLst/>
          </a:prstGeom>
          <a:solidFill>
            <a:srgbClr val="FEFCDA"/>
          </a:solidFill>
          <a:ln w="19050">
            <a:noFill/>
            <a:miter lim="800000"/>
            <a:headEnd/>
            <a:tailEnd/>
          </a:ln>
          <a:effectLst>
            <a:prstShdw prst="shdw17" dist="17961" dir="2700000">
              <a:srgbClr val="990000">
                <a:alpha val="50000"/>
              </a:srgbClr>
            </a:prstShdw>
          </a:effectLst>
          <a:scene3d>
            <a:camera prst="orthographicFront"/>
            <a:lightRig rig="threePt" dir="t"/>
          </a:scene3d>
          <a:sp3d>
            <a:bevelT w="165100" prst="coolSlant"/>
          </a:sp3d>
        </p:spPr>
        <p:txBody>
          <a:bodyPr>
            <a:spAutoFit/>
          </a:bodyPr>
          <a:lstStyle/>
          <a:p>
            <a:pPr algn="just">
              <a:defRPr/>
            </a:pPr>
            <a:r>
              <a:rPr lang="en-US" sz="2400" dirty="0" err="1">
                <a:solidFill>
                  <a:srgbClr val="FF3399"/>
                </a:solidFill>
                <a:latin typeface="Arial" charset="0"/>
                <a:cs typeface="Arial" charset="0"/>
              </a:rPr>
              <a:t>Tích</a:t>
            </a:r>
            <a:r>
              <a:rPr lang="en-US" sz="2400" dirty="0">
                <a:solidFill>
                  <a:srgbClr val="FF3399"/>
                </a:solidFill>
                <a:latin typeface="Arial" charset="0"/>
                <a:cs typeface="Arial" charset="0"/>
              </a:rPr>
              <a:t> </a:t>
            </a:r>
            <a:r>
              <a:rPr lang="en-US" sz="2400" dirty="0" err="1">
                <a:solidFill>
                  <a:srgbClr val="FF3399"/>
                </a:solidFill>
                <a:latin typeface="Arial" charset="0"/>
                <a:cs typeface="Arial" charset="0"/>
              </a:rPr>
              <a:t>cực</a:t>
            </a:r>
            <a:r>
              <a:rPr lang="en-US" sz="2400" dirty="0">
                <a:solidFill>
                  <a:srgbClr val="FF3399"/>
                </a:solidFill>
                <a:latin typeface="Arial" charset="0"/>
                <a:cs typeface="Arial" charset="0"/>
              </a:rPr>
              <a:t>:</a:t>
            </a:r>
          </a:p>
          <a:p>
            <a:pPr algn="just">
              <a:defRPr/>
            </a:pPr>
            <a:r>
              <a:rPr lang="pt-BR" sz="2400" dirty="0">
                <a:latin typeface="Arial" charset="0"/>
                <a:cs typeface="Arial" charset="0"/>
              </a:rPr>
              <a:t>+ </a:t>
            </a:r>
            <a:r>
              <a:rPr lang="en-US" sz="2400" dirty="0" err="1">
                <a:latin typeface="Arial" charset="0"/>
                <a:cs typeface="Arial" charset="0"/>
              </a:rPr>
              <a:t>Triết</a:t>
            </a:r>
            <a:r>
              <a:rPr lang="en-US" sz="2400" dirty="0">
                <a:latin typeface="Arial" charset="0"/>
                <a:cs typeface="Arial" charset="0"/>
              </a:rPr>
              <a:t> </a:t>
            </a:r>
            <a:r>
              <a:rPr lang="en-US" sz="2400" dirty="0" err="1">
                <a:latin typeface="Arial" charset="0"/>
                <a:cs typeface="Arial" charset="0"/>
              </a:rPr>
              <a:t>lý</a:t>
            </a:r>
            <a:r>
              <a:rPr lang="en-US" sz="2400" dirty="0">
                <a:latin typeface="Arial" charset="0"/>
                <a:cs typeface="Arial" charset="0"/>
              </a:rPr>
              <a:t> </a:t>
            </a:r>
            <a:r>
              <a:rPr lang="en-US" sz="2400" dirty="0" err="1">
                <a:latin typeface="Arial" charset="0"/>
                <a:cs typeface="Arial" charset="0"/>
              </a:rPr>
              <a:t>hành</a:t>
            </a:r>
            <a:r>
              <a:rPr lang="en-US" sz="2400" dirty="0">
                <a:latin typeface="Arial" charset="0"/>
                <a:cs typeface="Arial" charset="0"/>
              </a:rPr>
              <a:t> </a:t>
            </a:r>
            <a:r>
              <a:rPr lang="en-US" sz="2400" dirty="0" err="1">
                <a:latin typeface="Arial" charset="0"/>
                <a:cs typeface="Arial" charset="0"/>
              </a:rPr>
              <a:t>động</a:t>
            </a:r>
            <a:r>
              <a:rPr lang="en-US" sz="2400" dirty="0">
                <a:latin typeface="Arial" charset="0"/>
                <a:cs typeface="Arial" charset="0"/>
              </a:rPr>
              <a:t>, </a:t>
            </a:r>
            <a:r>
              <a:rPr lang="en-US" sz="2400" dirty="0" err="1">
                <a:latin typeface="Arial" charset="0"/>
                <a:cs typeface="Arial" charset="0"/>
              </a:rPr>
              <a:t>giúp</a:t>
            </a:r>
            <a:r>
              <a:rPr lang="en-US" sz="2400" dirty="0">
                <a:latin typeface="Arial" charset="0"/>
                <a:cs typeface="Arial" charset="0"/>
              </a:rPr>
              <a:t> </a:t>
            </a:r>
            <a:r>
              <a:rPr lang="en-US" sz="2400" dirty="0" err="1">
                <a:latin typeface="Arial" charset="0"/>
                <a:cs typeface="Arial" charset="0"/>
              </a:rPr>
              <a:t>đời</a:t>
            </a:r>
            <a:endParaRPr lang="en-US" sz="2400" dirty="0">
              <a:latin typeface="Arial" charset="0"/>
              <a:cs typeface="Arial" charset="0"/>
            </a:endParaRPr>
          </a:p>
          <a:p>
            <a:pPr algn="just">
              <a:defRPr/>
            </a:pPr>
            <a:r>
              <a:rPr lang="en-US" sz="2400" dirty="0">
                <a:latin typeface="Arial" charset="0"/>
                <a:cs typeface="Arial" charset="0"/>
              </a:rPr>
              <a:t>+ </a:t>
            </a:r>
            <a:r>
              <a:rPr lang="en-US" sz="2400" dirty="0" err="1">
                <a:latin typeface="Arial" charset="0"/>
                <a:cs typeface="Arial" charset="0"/>
              </a:rPr>
              <a:t>Lý</a:t>
            </a:r>
            <a:r>
              <a:rPr lang="en-US" sz="2400" dirty="0">
                <a:latin typeface="Arial" charset="0"/>
                <a:cs typeface="Arial" charset="0"/>
              </a:rPr>
              <a:t> </a:t>
            </a:r>
            <a:r>
              <a:rPr lang="en-US" sz="2400" dirty="0" err="1">
                <a:latin typeface="Arial" charset="0"/>
                <a:cs typeface="Arial" charset="0"/>
              </a:rPr>
              <a:t>tưởng</a:t>
            </a:r>
            <a:r>
              <a:rPr lang="en-US" sz="2400" dirty="0">
                <a:latin typeface="Arial" charset="0"/>
                <a:cs typeface="Arial" charset="0"/>
              </a:rPr>
              <a:t> XD </a:t>
            </a:r>
            <a:r>
              <a:rPr lang="en-US" sz="2400" dirty="0" err="1">
                <a:latin typeface="Arial" charset="0"/>
                <a:cs typeface="Arial" charset="0"/>
              </a:rPr>
              <a:t>một</a:t>
            </a:r>
            <a:r>
              <a:rPr lang="en-US" sz="2400" dirty="0">
                <a:latin typeface="Arial" charset="0"/>
                <a:cs typeface="Arial" charset="0"/>
              </a:rPr>
              <a:t> </a:t>
            </a:r>
            <a:r>
              <a:rPr lang="en-US" sz="2400" dirty="0" err="1">
                <a:latin typeface="Arial" charset="0"/>
                <a:cs typeface="Arial" charset="0"/>
              </a:rPr>
              <a:t>xã</a:t>
            </a:r>
            <a:r>
              <a:rPr lang="en-US" sz="2400" dirty="0">
                <a:latin typeface="Arial" charset="0"/>
                <a:cs typeface="Arial" charset="0"/>
              </a:rPr>
              <a:t> </a:t>
            </a:r>
            <a:r>
              <a:rPr lang="en-US" sz="2400" dirty="0" err="1">
                <a:latin typeface="Arial" charset="0"/>
                <a:cs typeface="Arial" charset="0"/>
              </a:rPr>
              <a:t>hội</a:t>
            </a:r>
            <a:r>
              <a:rPr lang="en-US" sz="2400" dirty="0">
                <a:latin typeface="Arial" charset="0"/>
                <a:cs typeface="Arial" charset="0"/>
              </a:rPr>
              <a:t> </a:t>
            </a:r>
            <a:r>
              <a:rPr lang="en-US" sz="2400" dirty="0" err="1">
                <a:latin typeface="Arial" charset="0"/>
                <a:cs typeface="Arial" charset="0"/>
              </a:rPr>
              <a:t>bình</a:t>
            </a:r>
            <a:r>
              <a:rPr lang="en-US" sz="2400" dirty="0">
                <a:latin typeface="Arial" charset="0"/>
                <a:cs typeface="Arial" charset="0"/>
              </a:rPr>
              <a:t> </a:t>
            </a:r>
            <a:r>
              <a:rPr lang="en-US" sz="2400" dirty="0" err="1">
                <a:latin typeface="Arial" charset="0"/>
                <a:cs typeface="Arial" charset="0"/>
              </a:rPr>
              <a:t>trị</a:t>
            </a:r>
            <a:endParaRPr lang="en-US" sz="2400" dirty="0">
              <a:latin typeface="Arial" charset="0"/>
              <a:cs typeface="Arial" charset="0"/>
            </a:endParaRPr>
          </a:p>
          <a:p>
            <a:pPr algn="just">
              <a:defRPr/>
            </a:pPr>
            <a:r>
              <a:rPr lang="en-US" sz="2400" spc="-60" dirty="0">
                <a:latin typeface="Arial" charset="0"/>
                <a:cs typeface="Arial" charset="0"/>
              </a:rPr>
              <a:t>+ </a:t>
            </a:r>
            <a:r>
              <a:rPr lang="en-US" sz="2400" spc="-60" dirty="0" err="1">
                <a:latin typeface="Arial" charset="0"/>
                <a:cs typeface="Arial" charset="0"/>
              </a:rPr>
              <a:t>Triết</a:t>
            </a:r>
            <a:r>
              <a:rPr lang="en-US" sz="2400" spc="-60" dirty="0">
                <a:latin typeface="Arial" charset="0"/>
                <a:cs typeface="Arial" charset="0"/>
              </a:rPr>
              <a:t> </a:t>
            </a:r>
            <a:r>
              <a:rPr lang="en-US" sz="2400" spc="-60" dirty="0" err="1">
                <a:latin typeface="Arial" charset="0"/>
                <a:cs typeface="Arial" charset="0"/>
              </a:rPr>
              <a:t>lý</a:t>
            </a:r>
            <a:r>
              <a:rPr lang="en-US" sz="2400" spc="-60" dirty="0">
                <a:latin typeface="Arial" charset="0"/>
                <a:cs typeface="Arial" charset="0"/>
              </a:rPr>
              <a:t> </a:t>
            </a:r>
            <a:r>
              <a:rPr lang="en-US" sz="2400" spc="-60" dirty="0" err="1">
                <a:latin typeface="Arial" charset="0"/>
                <a:cs typeface="Arial" charset="0"/>
              </a:rPr>
              <a:t>nhân</a:t>
            </a:r>
            <a:r>
              <a:rPr lang="en-US" sz="2400" spc="-60" dirty="0">
                <a:latin typeface="Arial" charset="0"/>
                <a:cs typeface="Arial" charset="0"/>
              </a:rPr>
              <a:t> </a:t>
            </a:r>
            <a:r>
              <a:rPr lang="en-US" sz="2400" spc="-60" dirty="0" err="1">
                <a:latin typeface="Arial" charset="0"/>
                <a:cs typeface="Arial" charset="0"/>
              </a:rPr>
              <a:t>sinh</a:t>
            </a:r>
            <a:r>
              <a:rPr lang="en-US" sz="2400" spc="-60" dirty="0">
                <a:latin typeface="Arial" charset="0"/>
                <a:cs typeface="Arial" charset="0"/>
              </a:rPr>
              <a:t>, </a:t>
            </a:r>
            <a:r>
              <a:rPr lang="en-US" sz="2400" spc="-60" dirty="0" err="1">
                <a:latin typeface="Arial" charset="0"/>
                <a:cs typeface="Arial" charset="0"/>
              </a:rPr>
              <a:t>tu</a:t>
            </a:r>
            <a:r>
              <a:rPr lang="en-US" sz="2400" spc="-60" dirty="0">
                <a:latin typeface="Arial" charset="0"/>
                <a:cs typeface="Arial" charset="0"/>
              </a:rPr>
              <a:t> </a:t>
            </a:r>
            <a:r>
              <a:rPr lang="en-US" sz="2400" spc="-60" dirty="0" err="1">
                <a:latin typeface="Arial" charset="0"/>
                <a:cs typeface="Arial" charset="0"/>
              </a:rPr>
              <a:t>thân</a:t>
            </a:r>
            <a:r>
              <a:rPr lang="en-US" sz="2400" spc="-60" dirty="0">
                <a:latin typeface="Arial" charset="0"/>
                <a:cs typeface="Arial" charset="0"/>
              </a:rPr>
              <a:t>, </a:t>
            </a:r>
            <a:r>
              <a:rPr lang="en-US" sz="2400" spc="-60" dirty="0" err="1">
                <a:latin typeface="Arial" charset="0"/>
                <a:cs typeface="Arial" charset="0"/>
              </a:rPr>
              <a:t>dưỡng</a:t>
            </a:r>
            <a:r>
              <a:rPr lang="en-US" sz="2400" spc="-60" dirty="0">
                <a:latin typeface="Arial" charset="0"/>
                <a:cs typeface="Arial" charset="0"/>
              </a:rPr>
              <a:t> </a:t>
            </a:r>
            <a:r>
              <a:rPr lang="en-US" sz="2400" spc="-60" dirty="0" err="1">
                <a:latin typeface="Arial" charset="0"/>
                <a:cs typeface="Arial" charset="0"/>
              </a:rPr>
              <a:t>tính</a:t>
            </a:r>
            <a:endParaRPr lang="en-US" sz="2400" spc="-60" dirty="0">
              <a:latin typeface="Arial" charset="0"/>
              <a:cs typeface="Arial" charset="0"/>
            </a:endParaRPr>
          </a:p>
          <a:p>
            <a:pPr algn="just">
              <a:defRPr/>
            </a:pPr>
            <a:r>
              <a:rPr lang="en-US" sz="2400" dirty="0">
                <a:latin typeface="Arial" charset="0"/>
                <a:cs typeface="Arial" charset="0"/>
              </a:rPr>
              <a:t>+ </a:t>
            </a:r>
            <a:r>
              <a:rPr lang="en-US" sz="2400" dirty="0" err="1">
                <a:latin typeface="Arial" charset="0"/>
                <a:cs typeface="Arial" charset="0"/>
              </a:rPr>
              <a:t>Đề</a:t>
            </a:r>
            <a:r>
              <a:rPr lang="en-US" sz="2400" dirty="0">
                <a:latin typeface="Arial" charset="0"/>
                <a:cs typeface="Arial" charset="0"/>
              </a:rPr>
              <a:t> </a:t>
            </a:r>
            <a:r>
              <a:rPr lang="en-US" sz="2400" dirty="0" err="1">
                <a:latin typeface="Arial" charset="0"/>
                <a:cs typeface="Arial" charset="0"/>
              </a:rPr>
              <a:t>cao</a:t>
            </a:r>
            <a:r>
              <a:rPr lang="en-US" sz="2400" dirty="0">
                <a:latin typeface="Arial" charset="0"/>
                <a:cs typeface="Arial" charset="0"/>
              </a:rPr>
              <a:t> </a:t>
            </a:r>
            <a:r>
              <a:rPr lang="en-US" sz="2400" dirty="0" err="1">
                <a:latin typeface="Arial" charset="0"/>
                <a:cs typeface="Arial" charset="0"/>
              </a:rPr>
              <a:t>lễ</a:t>
            </a:r>
            <a:r>
              <a:rPr lang="en-US" sz="2400" dirty="0">
                <a:latin typeface="Arial" charset="0"/>
                <a:cs typeface="Arial" charset="0"/>
              </a:rPr>
              <a:t> </a:t>
            </a:r>
            <a:r>
              <a:rPr lang="en-US" sz="2400" dirty="0" err="1">
                <a:latin typeface="Arial" charset="0"/>
                <a:cs typeface="Arial" charset="0"/>
              </a:rPr>
              <a:t>giáo</a:t>
            </a:r>
            <a:r>
              <a:rPr lang="en-US" sz="2400" dirty="0">
                <a:latin typeface="Arial" charset="0"/>
                <a:cs typeface="Arial" charset="0"/>
              </a:rPr>
              <a:t>, </a:t>
            </a:r>
            <a:r>
              <a:rPr lang="en-US" sz="2400" dirty="0" err="1">
                <a:latin typeface="Arial" charset="0"/>
                <a:cs typeface="Arial" charset="0"/>
              </a:rPr>
              <a:t>hiếu</a:t>
            </a:r>
            <a:r>
              <a:rPr lang="en-US" sz="2400" dirty="0">
                <a:latin typeface="Arial" charset="0"/>
                <a:cs typeface="Arial" charset="0"/>
              </a:rPr>
              <a:t> </a:t>
            </a:r>
            <a:r>
              <a:rPr lang="en-US" sz="2400" dirty="0" err="1">
                <a:latin typeface="Arial" charset="0"/>
                <a:cs typeface="Arial" charset="0"/>
              </a:rPr>
              <a:t>học</a:t>
            </a:r>
            <a:endParaRPr lang="en-US" sz="2400" dirty="0">
              <a:latin typeface="Arial" charset="0"/>
              <a:cs typeface="Arial" charset="0"/>
            </a:endParaRPr>
          </a:p>
        </p:txBody>
      </p:sp>
      <p:sp>
        <p:nvSpPr>
          <p:cNvPr id="9" name="Rectangle 8"/>
          <p:cNvSpPr/>
          <p:nvPr/>
        </p:nvSpPr>
        <p:spPr>
          <a:xfrm>
            <a:off x="609600" y="2057400"/>
            <a:ext cx="1981200" cy="457200"/>
          </a:xfrm>
          <a:prstGeom prst="rect">
            <a:avLst/>
          </a:prstGeom>
          <a:solidFill>
            <a:srgbClr val="FDFABB"/>
          </a:soli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Nho</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giáo</a:t>
            </a:r>
            <a:endParaRPr lang="en-US" sz="2800" dirty="0">
              <a:solidFill>
                <a:srgbClr val="000000"/>
              </a:solidFill>
              <a:latin typeface="Times New Roman" pitchFamily="18" charset="0"/>
              <a:cs typeface="Times New Roman" pitchFamily="18" charset="0"/>
            </a:endParaRPr>
          </a:p>
        </p:txBody>
      </p:sp>
      <p:sp>
        <p:nvSpPr>
          <p:cNvPr id="12" name="Text Box 11"/>
          <p:cNvSpPr txBox="1">
            <a:spLocks noChangeArrowheads="1"/>
          </p:cNvSpPr>
          <p:nvPr/>
        </p:nvSpPr>
        <p:spPr bwMode="auto">
          <a:xfrm>
            <a:off x="457200" y="5029200"/>
            <a:ext cx="8132618" cy="1384995"/>
          </a:xfrm>
          <a:prstGeom prst="rect">
            <a:avLst/>
          </a:prstGeom>
          <a:solidFill>
            <a:srgbClr val="92D050"/>
          </a:solidFill>
          <a:ln w="19050">
            <a:noFill/>
            <a:miter lim="800000"/>
            <a:headEnd/>
            <a:tailEnd/>
          </a:ln>
          <a:effectLst>
            <a:prstShdw prst="shdw17" dist="17961" dir="2700000">
              <a:srgbClr val="990000">
                <a:alpha val="50000"/>
              </a:srgbClr>
            </a:prstShdw>
          </a:effectLst>
          <a:scene3d>
            <a:camera prst="orthographicFront"/>
            <a:lightRig rig="threePt" dir="t"/>
          </a:scene3d>
          <a:sp3d>
            <a:bevelT w="165100" prst="coolSlant"/>
          </a:sp3d>
        </p:spPr>
        <p:txBody>
          <a:bodyPr>
            <a:spAutoFit/>
          </a:bodyPr>
          <a:lstStyle/>
          <a:p>
            <a:pPr algn="just">
              <a:spcBef>
                <a:spcPct val="50000"/>
              </a:spcBef>
              <a:defRPr/>
            </a:pPr>
            <a:r>
              <a:rPr lang="en-US" sz="2800" spc="-50" dirty="0">
                <a:latin typeface="Times New Roman" pitchFamily="18" charset="0"/>
                <a:cs typeface="Times New Roman" pitchFamily="18" charset="0"/>
              </a:rPr>
              <a:t>“</a:t>
            </a:r>
            <a:r>
              <a:rPr lang="en-US" sz="2800" spc="-50" dirty="0" err="1">
                <a:latin typeface="Times New Roman" pitchFamily="18" charset="0"/>
                <a:cs typeface="Times New Roman" pitchFamily="18" charset="0"/>
              </a:rPr>
              <a:t>Tuy</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Khổng</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Tử</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là</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phong</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kiến</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và</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tuy</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trong</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học</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thuyết</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của</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Khổng</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Tử</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có</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nhiều</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điều</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không</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đúng</a:t>
            </a:r>
            <a:r>
              <a:rPr lang="en-US" sz="2800" spc="-50" dirty="0">
                <a:latin typeface="Times New Roman" pitchFamily="18" charset="0"/>
                <a:cs typeface="Times New Roman" pitchFamily="18" charset="0"/>
              </a:rPr>
              <a:t> song </a:t>
            </a:r>
            <a:r>
              <a:rPr lang="en-US" sz="2800" spc="-50" dirty="0" err="1">
                <a:latin typeface="Times New Roman" pitchFamily="18" charset="0"/>
                <a:cs typeface="Times New Roman" pitchFamily="18" charset="0"/>
              </a:rPr>
              <a:t>những</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điều</a:t>
            </a:r>
            <a:r>
              <a:rPr lang="en-US" sz="2800" spc="-50" dirty="0">
                <a:latin typeface="Times New Roman" pitchFamily="18" charset="0"/>
                <a:cs typeface="Times New Roman" pitchFamily="18" charset="0"/>
              </a:rPr>
              <a:t> hay </a:t>
            </a:r>
            <a:r>
              <a:rPr lang="en-US" sz="2800" spc="-50" dirty="0" err="1">
                <a:latin typeface="Times New Roman" pitchFamily="18" charset="0"/>
                <a:cs typeface="Times New Roman" pitchFamily="18" charset="0"/>
              </a:rPr>
              <a:t>trong</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đó</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thì</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chúng</a:t>
            </a:r>
            <a:r>
              <a:rPr lang="en-US" sz="2800" spc="-50" dirty="0">
                <a:latin typeface="Times New Roman" pitchFamily="18" charset="0"/>
                <a:cs typeface="Times New Roman" pitchFamily="18" charset="0"/>
              </a:rPr>
              <a:t> ta </a:t>
            </a:r>
            <a:r>
              <a:rPr lang="en-US" sz="2800" spc="-50" dirty="0" err="1">
                <a:latin typeface="Times New Roman" pitchFamily="18" charset="0"/>
                <a:cs typeface="Times New Roman" pitchFamily="18" charset="0"/>
              </a:rPr>
              <a:t>nên</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học</a:t>
            </a:r>
            <a:r>
              <a:rPr lang="en-US" sz="2800" spc="-50" dirty="0">
                <a:latin typeface="Times New Roman" pitchFamily="18" charset="0"/>
                <a:cs typeface="Times New Roman" pitchFamily="18" charset="0"/>
              </a:rPr>
              <a:t>” </a:t>
            </a:r>
            <a:r>
              <a:rPr lang="en-US" i="1" spc="-50" dirty="0">
                <a:latin typeface="Times New Roman" pitchFamily="18" charset="0"/>
                <a:cs typeface="Times New Roman" pitchFamily="18" charset="0"/>
              </a:rPr>
              <a:t>- HCM, 2011, t.6, tr.356-357</a:t>
            </a:r>
            <a:endParaRPr lang="en-US" sz="2800" i="1" spc="-50" dirty="0">
              <a:latin typeface="Times New Roman" pitchFamily="18" charset="0"/>
              <a:cs typeface="Times New Roman" pitchFamily="18" charset="0"/>
            </a:endParaRPr>
          </a:p>
        </p:txBody>
      </p:sp>
    </p:spTree>
    <p:extLst>
      <p:ext uri="{BB962C8B-B14F-4D97-AF65-F5344CB8AC3E}">
        <p14:creationId xmlns:p14="http://schemas.microsoft.com/office/powerpoint/2010/main" val="326895272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ox(in)">
                                      <p:cBhvr>
                                        <p:cTn id="11" dur="500"/>
                                        <p:tgtEl>
                                          <p:spTgt spid="11"/>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62471"/>
                                        </p:tgtEl>
                                        <p:attrNameLst>
                                          <p:attrName>style.visibility</p:attrName>
                                        </p:attrNameLst>
                                      </p:cBhvr>
                                      <p:to>
                                        <p:strVal val="visible"/>
                                      </p:to>
                                    </p:set>
                                    <p:animEffect transition="in" filter="blinds(horizontal)">
                                      <p:cBhvr>
                                        <p:cTn id="15" dur="500"/>
                                        <p:tgtEl>
                                          <p:spTgt spid="6247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ox(in)">
                                      <p:cBhvr>
                                        <p:cTn id="20" dur="500"/>
                                        <p:tgtEl>
                                          <p:spTgt spid="9"/>
                                        </p:tgtEl>
                                      </p:cBhvr>
                                    </p:animEffect>
                                  </p:childTnLst>
                                </p:cTn>
                              </p:par>
                            </p:childTnLst>
                          </p:cTn>
                        </p:par>
                        <p:par>
                          <p:cTn id="21" fill="hold" nodeType="afterGroup">
                            <p:stCondLst>
                              <p:cond delay="500"/>
                            </p:stCondLst>
                            <p:childTnLst>
                              <p:par>
                                <p:cTn id="22" presetID="5" presetClass="entr" presetSubtype="10" fill="hold" nodeType="afterEffect">
                                  <p:stCondLst>
                                    <p:cond delay="0"/>
                                  </p:stCondLst>
                                  <p:childTnLst>
                                    <p:set>
                                      <p:cBhvr>
                                        <p:cTn id="23" dur="1" fill="hold">
                                          <p:stCondLst>
                                            <p:cond delay="0"/>
                                          </p:stCondLst>
                                        </p:cTn>
                                        <p:tgtEl>
                                          <p:spTgt spid="62467"/>
                                        </p:tgtEl>
                                        <p:attrNameLst>
                                          <p:attrName>style.visibility</p:attrName>
                                        </p:attrNameLst>
                                      </p:cBhvr>
                                      <p:to>
                                        <p:strVal val="visible"/>
                                      </p:to>
                                    </p:set>
                                    <p:animEffect transition="in" filter="checkerboard(across)">
                                      <p:cBhvr>
                                        <p:cTn id="24" dur="500"/>
                                        <p:tgtEl>
                                          <p:spTgt spid="6246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ntr" presetSubtype="16"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circle(in)">
                                      <p:cBhvr>
                                        <p:cTn id="29" dur="2000"/>
                                        <p:tgtEl>
                                          <p:spTgt spid="1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1" presetClass="entr" presetSubtype="4" fill="hold" nodeType="clickEffect">
                                  <p:stCondLst>
                                    <p:cond delay="0"/>
                                  </p:stCondLst>
                                  <p:childTnLst>
                                    <p:set>
                                      <p:cBhvr>
                                        <p:cTn id="33" dur="1" fill="hold">
                                          <p:stCondLst>
                                            <p:cond delay="0"/>
                                          </p:stCondLst>
                                        </p:cTn>
                                        <p:tgtEl>
                                          <p:spTgt spid="169995"/>
                                        </p:tgtEl>
                                        <p:attrNameLst>
                                          <p:attrName>style.visibility</p:attrName>
                                        </p:attrNameLst>
                                      </p:cBhvr>
                                      <p:to>
                                        <p:strVal val="visible"/>
                                      </p:to>
                                    </p:set>
                                    <p:animEffect transition="in" filter="wheel(4)">
                                      <p:cBhvr>
                                        <p:cTn id="34" dur="1000"/>
                                        <p:tgtEl>
                                          <p:spTgt spid="16999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1" presetClass="entr" presetSubtype="4"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heel(4)">
                                      <p:cBhvr>
                                        <p:cTn id="3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4" descr="Chua An Do"/>
          <p:cNvPicPr>
            <a:picLocks noChangeAspect="1" noChangeArrowheads="1"/>
          </p:cNvPicPr>
          <p:nvPr/>
        </p:nvPicPr>
        <p:blipFill>
          <a:blip r:embed="rId3" cstate="print"/>
          <a:srcRect/>
          <a:stretch>
            <a:fillRect/>
          </a:stretch>
        </p:blipFill>
        <p:spPr bwMode="auto">
          <a:xfrm>
            <a:off x="609600" y="1371600"/>
            <a:ext cx="7924800" cy="3200400"/>
          </a:xfrm>
          <a:prstGeom prst="rect">
            <a:avLst/>
          </a:prstGeom>
          <a:noFill/>
          <a:ln w="9525">
            <a:noFill/>
            <a:miter lim="800000"/>
            <a:headEnd/>
            <a:tailEnd/>
          </a:ln>
          <a:scene3d>
            <a:camera prst="orthographicFront"/>
            <a:lightRig rig="threePt" dir="t"/>
          </a:scene3d>
          <a:sp3d>
            <a:bevelT w="152400" h="50800" prst="softRound"/>
          </a:sp3d>
        </p:spPr>
      </p:pic>
      <p:sp>
        <p:nvSpPr>
          <p:cNvPr id="63492" name="Text Box 5"/>
          <p:cNvSpPr txBox="1">
            <a:spLocks noChangeArrowheads="1"/>
          </p:cNvSpPr>
          <p:nvPr/>
        </p:nvSpPr>
        <p:spPr bwMode="auto">
          <a:xfrm>
            <a:off x="609600" y="1447800"/>
            <a:ext cx="2438400" cy="2677656"/>
          </a:xfrm>
          <a:prstGeom prst="rect">
            <a:avLst/>
          </a:prstGeom>
          <a:solidFill>
            <a:srgbClr val="FEFCDA"/>
          </a:solidFill>
          <a:ln w="28575">
            <a:solidFill>
              <a:srgbClr val="FFFF00"/>
            </a:solidFill>
            <a:miter lim="800000"/>
            <a:headEnd/>
            <a:tailEnd/>
          </a:ln>
          <a:effectLst>
            <a:prstShdw prst="shdw17" dist="17961" dir="2700000">
              <a:srgbClr val="999900">
                <a:alpha val="50000"/>
              </a:srgbClr>
            </a:prstShdw>
          </a:effectLst>
          <a:scene3d>
            <a:camera prst="orthographicFront"/>
            <a:lightRig rig="threePt" dir="t"/>
          </a:scene3d>
          <a:sp3d>
            <a:bevelT prst="convex"/>
          </a:sp3d>
        </p:spPr>
        <p:txBody>
          <a:bodyPr>
            <a:spAutoFit/>
          </a:bodyPr>
          <a:lstStyle/>
          <a:p>
            <a:pPr algn="just">
              <a:spcBef>
                <a:spcPct val="50000"/>
              </a:spcBef>
              <a:defRPr/>
            </a:pPr>
            <a:r>
              <a:rPr lang="en-US" sz="2400" dirty="0" err="1">
                <a:solidFill>
                  <a:srgbClr val="CC0000"/>
                </a:solidFill>
                <a:latin typeface="Arial" charset="0"/>
                <a:cs typeface="Arial" charset="0"/>
              </a:rPr>
              <a:t>Tích</a:t>
            </a:r>
            <a:r>
              <a:rPr lang="en-US" sz="2400" dirty="0">
                <a:solidFill>
                  <a:srgbClr val="CC0000"/>
                </a:solidFill>
                <a:latin typeface="Arial" charset="0"/>
                <a:cs typeface="Arial" charset="0"/>
              </a:rPr>
              <a:t> </a:t>
            </a:r>
            <a:r>
              <a:rPr lang="en-US" sz="2400" dirty="0" err="1">
                <a:solidFill>
                  <a:srgbClr val="CC0000"/>
                </a:solidFill>
                <a:latin typeface="Arial" charset="0"/>
                <a:cs typeface="Arial" charset="0"/>
              </a:rPr>
              <a:t>cực</a:t>
            </a:r>
            <a:r>
              <a:rPr lang="en-US" sz="2400" dirty="0">
                <a:solidFill>
                  <a:srgbClr val="CC0000"/>
                </a:solidFill>
                <a:latin typeface="Arial" charset="0"/>
                <a:cs typeface="Arial" charset="0"/>
              </a:rPr>
              <a:t>:</a:t>
            </a:r>
            <a:r>
              <a:rPr lang="en-US" sz="2400" dirty="0">
                <a:latin typeface="Arial" charset="0"/>
                <a:cs typeface="Arial" charset="0"/>
              </a:rPr>
              <a:t> </a:t>
            </a:r>
            <a:r>
              <a:rPr lang="en-US" sz="2400" dirty="0" err="1">
                <a:latin typeface="Arial" charset="0"/>
                <a:cs typeface="Arial" charset="0"/>
              </a:rPr>
              <a:t>Khuyên</a:t>
            </a:r>
            <a:r>
              <a:rPr lang="en-US" sz="2400" dirty="0">
                <a:latin typeface="Arial" charset="0"/>
                <a:cs typeface="Arial" charset="0"/>
              </a:rPr>
              <a:t> con </a:t>
            </a:r>
            <a:r>
              <a:rPr lang="en-US" sz="2400" dirty="0" err="1">
                <a:latin typeface="Arial" charset="0"/>
                <a:cs typeface="Arial" charset="0"/>
              </a:rPr>
              <a:t>người</a:t>
            </a:r>
            <a:r>
              <a:rPr lang="en-US" sz="2400" dirty="0">
                <a:latin typeface="Arial" charset="0"/>
                <a:cs typeface="Arial" charset="0"/>
              </a:rPr>
              <a:t> </a:t>
            </a:r>
            <a:r>
              <a:rPr lang="en-US" sz="2400" dirty="0" err="1">
                <a:latin typeface="Arial" charset="0"/>
                <a:cs typeface="Arial" charset="0"/>
              </a:rPr>
              <a:t>sống</a:t>
            </a:r>
            <a:r>
              <a:rPr lang="en-US" sz="2400" dirty="0">
                <a:latin typeface="Arial" charset="0"/>
                <a:cs typeface="Arial" charset="0"/>
              </a:rPr>
              <a:t> </a:t>
            </a:r>
            <a:r>
              <a:rPr lang="en-US" sz="2400" dirty="0" err="1">
                <a:latin typeface="Arial" charset="0"/>
                <a:cs typeface="Arial" charset="0"/>
              </a:rPr>
              <a:t>từ</a:t>
            </a:r>
            <a:r>
              <a:rPr lang="en-US" sz="2400" dirty="0">
                <a:latin typeface="Arial" charset="0"/>
                <a:cs typeface="Arial" charset="0"/>
              </a:rPr>
              <a:t> bi </a:t>
            </a:r>
            <a:r>
              <a:rPr lang="en-US" sz="2400" dirty="0" err="1">
                <a:latin typeface="Arial" charset="0"/>
                <a:cs typeface="Arial" charset="0"/>
              </a:rPr>
              <a:t>hỉ</a:t>
            </a:r>
            <a:r>
              <a:rPr lang="en-US" sz="2400" dirty="0">
                <a:latin typeface="Arial" charset="0"/>
                <a:cs typeface="Arial" charset="0"/>
              </a:rPr>
              <a:t> </a:t>
            </a:r>
            <a:r>
              <a:rPr lang="en-US" sz="2400" dirty="0" err="1">
                <a:latin typeface="Arial" charset="0"/>
                <a:cs typeface="Arial" charset="0"/>
              </a:rPr>
              <a:t>xả</a:t>
            </a:r>
            <a:r>
              <a:rPr lang="en-US" sz="2400" dirty="0">
                <a:latin typeface="Arial" charset="0"/>
                <a:cs typeface="Arial" charset="0"/>
              </a:rPr>
              <a:t>, </a:t>
            </a:r>
            <a:r>
              <a:rPr lang="en-US" sz="2400" dirty="0" err="1">
                <a:latin typeface="Arial" charset="0"/>
                <a:cs typeface="Arial" charset="0"/>
              </a:rPr>
              <a:t>làm</a:t>
            </a:r>
            <a:r>
              <a:rPr lang="en-US" sz="2400" dirty="0">
                <a:latin typeface="Arial" charset="0"/>
                <a:cs typeface="Arial" charset="0"/>
              </a:rPr>
              <a:t> </a:t>
            </a:r>
            <a:r>
              <a:rPr lang="en-US" sz="2400" dirty="0" err="1">
                <a:latin typeface="Arial" charset="0"/>
                <a:cs typeface="Arial" charset="0"/>
              </a:rPr>
              <a:t>điều</a:t>
            </a:r>
            <a:r>
              <a:rPr lang="en-US" sz="2400" dirty="0">
                <a:latin typeface="Arial" charset="0"/>
                <a:cs typeface="Arial" charset="0"/>
              </a:rPr>
              <a:t> </a:t>
            </a:r>
            <a:r>
              <a:rPr lang="en-US" sz="2400" dirty="0" err="1">
                <a:latin typeface="Arial" charset="0"/>
                <a:cs typeface="Arial" charset="0"/>
              </a:rPr>
              <a:t>thiện</a:t>
            </a:r>
            <a:r>
              <a:rPr lang="en-US" sz="2400" dirty="0">
                <a:latin typeface="Arial" charset="0"/>
                <a:cs typeface="Arial" charset="0"/>
              </a:rPr>
              <a:t>, </a:t>
            </a:r>
            <a:r>
              <a:rPr lang="en-US" sz="2400" dirty="0" err="1">
                <a:latin typeface="Arial" charset="0"/>
                <a:cs typeface="Arial" charset="0"/>
              </a:rPr>
              <a:t>tránh</a:t>
            </a:r>
            <a:r>
              <a:rPr lang="en-US" sz="2400" dirty="0">
                <a:latin typeface="Arial" charset="0"/>
                <a:cs typeface="Arial" charset="0"/>
              </a:rPr>
              <a:t> </a:t>
            </a:r>
            <a:r>
              <a:rPr lang="en-US" sz="2400" dirty="0" err="1">
                <a:latin typeface="Arial" charset="0"/>
                <a:cs typeface="Arial" charset="0"/>
              </a:rPr>
              <a:t>điều</a:t>
            </a:r>
            <a:r>
              <a:rPr lang="en-US" sz="2400" dirty="0">
                <a:latin typeface="Arial" charset="0"/>
                <a:cs typeface="Arial" charset="0"/>
              </a:rPr>
              <a:t> </a:t>
            </a:r>
            <a:r>
              <a:rPr lang="en-US" sz="2400" dirty="0" err="1">
                <a:latin typeface="Arial" charset="0"/>
                <a:cs typeface="Arial" charset="0"/>
              </a:rPr>
              <a:t>ác</a:t>
            </a:r>
            <a:r>
              <a:rPr lang="en-US" sz="2400" dirty="0">
                <a:latin typeface="Arial" charset="0"/>
                <a:cs typeface="Arial" charset="0"/>
              </a:rPr>
              <a:t>, </a:t>
            </a:r>
            <a:r>
              <a:rPr lang="en-US" sz="2400" dirty="0" err="1">
                <a:latin typeface="Arial" charset="0"/>
                <a:cs typeface="Arial" charset="0"/>
              </a:rPr>
              <a:t>bình</a:t>
            </a:r>
            <a:r>
              <a:rPr lang="en-US" sz="2400" dirty="0">
                <a:latin typeface="Arial" charset="0"/>
                <a:cs typeface="Arial" charset="0"/>
              </a:rPr>
              <a:t> </a:t>
            </a:r>
            <a:r>
              <a:rPr lang="en-US" sz="2400" dirty="0" err="1">
                <a:latin typeface="Arial" charset="0"/>
                <a:cs typeface="Arial" charset="0"/>
              </a:rPr>
              <a:t>đẳng</a:t>
            </a:r>
            <a:r>
              <a:rPr lang="en-US" sz="2400" dirty="0">
                <a:latin typeface="Arial" charset="0"/>
                <a:cs typeface="Arial" charset="0"/>
              </a:rPr>
              <a:t>, </a:t>
            </a:r>
            <a:r>
              <a:rPr lang="en-US" sz="2400" dirty="0" err="1">
                <a:latin typeface="Arial" charset="0"/>
                <a:cs typeface="Arial" charset="0"/>
              </a:rPr>
              <a:t>yêu</a:t>
            </a:r>
            <a:r>
              <a:rPr lang="en-US" sz="2400" dirty="0">
                <a:latin typeface="Arial" charset="0"/>
                <a:cs typeface="Arial" charset="0"/>
              </a:rPr>
              <a:t> </a:t>
            </a:r>
            <a:r>
              <a:rPr lang="en-US" sz="2400" dirty="0" err="1">
                <a:latin typeface="Arial" charset="0"/>
                <a:cs typeface="Arial" charset="0"/>
              </a:rPr>
              <a:t>lao</a:t>
            </a:r>
            <a:r>
              <a:rPr lang="en-US" sz="2400" dirty="0">
                <a:latin typeface="Arial" charset="0"/>
                <a:cs typeface="Arial" charset="0"/>
              </a:rPr>
              <a:t> </a:t>
            </a:r>
            <a:r>
              <a:rPr lang="en-US" sz="2400" dirty="0" err="1">
                <a:latin typeface="Arial" charset="0"/>
                <a:cs typeface="Arial" charset="0"/>
              </a:rPr>
              <a:t>động</a:t>
            </a:r>
            <a:r>
              <a:rPr lang="en-US" sz="2400" dirty="0">
                <a:latin typeface="Arial" charset="0"/>
                <a:cs typeface="Arial" charset="0"/>
              </a:rPr>
              <a:t>... </a:t>
            </a:r>
          </a:p>
        </p:txBody>
      </p:sp>
      <p:sp>
        <p:nvSpPr>
          <p:cNvPr id="63493" name="Text Box 6"/>
          <p:cNvSpPr txBox="1">
            <a:spLocks noChangeArrowheads="1"/>
          </p:cNvSpPr>
          <p:nvPr/>
        </p:nvSpPr>
        <p:spPr bwMode="auto">
          <a:xfrm>
            <a:off x="6400800" y="1447800"/>
            <a:ext cx="2133600" cy="2677656"/>
          </a:xfrm>
          <a:prstGeom prst="rect">
            <a:avLst/>
          </a:prstGeom>
          <a:solidFill>
            <a:srgbClr val="FEFCDA"/>
          </a:solidFill>
          <a:ln w="28575">
            <a:solidFill>
              <a:srgbClr val="FFFF00"/>
            </a:solidFill>
            <a:miter lim="800000"/>
            <a:headEnd/>
            <a:tailEnd/>
          </a:ln>
          <a:effectLst>
            <a:prstShdw prst="shdw17" dist="17961" dir="2700000">
              <a:srgbClr val="999900">
                <a:alpha val="50000"/>
              </a:srgbClr>
            </a:prstShdw>
          </a:effectLst>
          <a:scene3d>
            <a:camera prst="orthographicFront"/>
            <a:lightRig rig="threePt" dir="t"/>
          </a:scene3d>
          <a:sp3d>
            <a:bevelT prst="convex"/>
          </a:sp3d>
        </p:spPr>
        <p:txBody>
          <a:bodyPr>
            <a:spAutoFit/>
          </a:bodyPr>
          <a:lstStyle/>
          <a:p>
            <a:pPr algn="just">
              <a:spcBef>
                <a:spcPct val="50000"/>
              </a:spcBef>
              <a:defRPr/>
            </a:pPr>
            <a:r>
              <a:rPr lang="en-US" sz="2400" dirty="0" err="1">
                <a:solidFill>
                  <a:srgbClr val="CC0000"/>
                </a:solidFill>
                <a:latin typeface="Arial" charset="0"/>
                <a:cs typeface="Arial" charset="0"/>
              </a:rPr>
              <a:t>Hạn</a:t>
            </a:r>
            <a:r>
              <a:rPr lang="en-US" sz="2400" dirty="0">
                <a:solidFill>
                  <a:srgbClr val="CC0000"/>
                </a:solidFill>
                <a:latin typeface="Arial" charset="0"/>
                <a:cs typeface="Arial" charset="0"/>
              </a:rPr>
              <a:t> </a:t>
            </a:r>
            <a:r>
              <a:rPr lang="en-US" sz="2400" dirty="0" err="1">
                <a:solidFill>
                  <a:srgbClr val="CC0000"/>
                </a:solidFill>
                <a:latin typeface="Arial" charset="0"/>
                <a:cs typeface="Arial" charset="0"/>
              </a:rPr>
              <a:t>chế</a:t>
            </a:r>
            <a:r>
              <a:rPr lang="en-US" sz="2400" dirty="0">
                <a:solidFill>
                  <a:srgbClr val="CC0000"/>
                </a:solidFill>
                <a:latin typeface="Arial" charset="0"/>
                <a:cs typeface="Arial" charset="0"/>
              </a:rPr>
              <a:t>: </a:t>
            </a:r>
            <a:r>
              <a:rPr lang="en-US" sz="2400" dirty="0" err="1">
                <a:latin typeface="Arial" charset="0"/>
                <a:cs typeface="Arial" charset="0"/>
              </a:rPr>
              <a:t>Chỉ</a:t>
            </a:r>
            <a:r>
              <a:rPr lang="en-US" sz="2400" dirty="0">
                <a:latin typeface="Arial" charset="0"/>
                <a:cs typeface="Arial" charset="0"/>
              </a:rPr>
              <a:t> </a:t>
            </a:r>
            <a:r>
              <a:rPr lang="en-US" sz="2400" dirty="0" err="1">
                <a:latin typeface="Arial" charset="0"/>
                <a:cs typeface="Arial" charset="0"/>
              </a:rPr>
              <a:t>khuyên</a:t>
            </a:r>
            <a:r>
              <a:rPr lang="en-US" sz="2400" dirty="0">
                <a:latin typeface="Arial" charset="0"/>
                <a:cs typeface="Arial" charset="0"/>
              </a:rPr>
              <a:t> con </a:t>
            </a:r>
            <a:r>
              <a:rPr lang="en-US" sz="2400" dirty="0" err="1">
                <a:latin typeface="Arial" charset="0"/>
                <a:cs typeface="Arial" charset="0"/>
              </a:rPr>
              <a:t>người</a:t>
            </a:r>
            <a:r>
              <a:rPr lang="en-US" sz="2400" dirty="0">
                <a:latin typeface="Arial" charset="0"/>
                <a:cs typeface="Arial" charset="0"/>
              </a:rPr>
              <a:t> </a:t>
            </a:r>
            <a:r>
              <a:rPr lang="en-US" sz="2400" dirty="0" err="1">
                <a:latin typeface="Arial" charset="0"/>
                <a:cs typeface="Arial" charset="0"/>
              </a:rPr>
              <a:t>tu</a:t>
            </a:r>
            <a:r>
              <a:rPr lang="en-US" sz="2400" dirty="0">
                <a:latin typeface="Arial" charset="0"/>
                <a:cs typeface="Arial" charset="0"/>
              </a:rPr>
              <a:t> </a:t>
            </a:r>
            <a:r>
              <a:rPr lang="en-US" sz="2400" dirty="0" err="1">
                <a:latin typeface="Arial" charset="0"/>
                <a:cs typeface="Arial" charset="0"/>
              </a:rPr>
              <a:t>thân</a:t>
            </a:r>
            <a:r>
              <a:rPr lang="en-US" sz="2400" dirty="0">
                <a:latin typeface="Arial" charset="0"/>
                <a:cs typeface="Arial" charset="0"/>
              </a:rPr>
              <a:t> </a:t>
            </a:r>
            <a:r>
              <a:rPr lang="en-US" sz="2400" dirty="0" err="1">
                <a:latin typeface="Arial" charset="0"/>
                <a:cs typeface="Arial" charset="0"/>
              </a:rPr>
              <a:t>tích</a:t>
            </a:r>
            <a:r>
              <a:rPr lang="en-US" sz="2400" dirty="0">
                <a:latin typeface="Arial" charset="0"/>
                <a:cs typeface="Arial" charset="0"/>
              </a:rPr>
              <a:t> </a:t>
            </a:r>
            <a:r>
              <a:rPr lang="en-US" sz="2400" dirty="0" err="1">
                <a:latin typeface="Arial" charset="0"/>
                <a:cs typeface="Arial" charset="0"/>
              </a:rPr>
              <a:t>đức</a:t>
            </a:r>
            <a:r>
              <a:rPr lang="en-US" sz="2400" dirty="0">
                <a:latin typeface="Arial" charset="0"/>
                <a:cs typeface="Arial" charset="0"/>
              </a:rPr>
              <a:t>, </a:t>
            </a:r>
            <a:r>
              <a:rPr lang="en-US" sz="2400" dirty="0" err="1">
                <a:latin typeface="Arial" charset="0"/>
                <a:cs typeface="Arial" charset="0"/>
              </a:rPr>
              <a:t>không</a:t>
            </a:r>
            <a:r>
              <a:rPr lang="en-US" sz="2400" dirty="0">
                <a:latin typeface="Arial" charset="0"/>
                <a:cs typeface="Arial" charset="0"/>
              </a:rPr>
              <a:t> </a:t>
            </a:r>
            <a:r>
              <a:rPr lang="en-US" sz="2400" dirty="0" err="1">
                <a:latin typeface="Arial" charset="0"/>
                <a:cs typeface="Arial" charset="0"/>
              </a:rPr>
              <a:t>hành</a:t>
            </a:r>
            <a:r>
              <a:rPr lang="en-US" sz="2400" dirty="0">
                <a:latin typeface="Arial" charset="0"/>
                <a:cs typeface="Arial" charset="0"/>
              </a:rPr>
              <a:t> </a:t>
            </a:r>
            <a:r>
              <a:rPr lang="en-US" sz="2400" dirty="0" err="1">
                <a:latin typeface="Arial" charset="0"/>
                <a:cs typeface="Arial" charset="0"/>
              </a:rPr>
              <a:t>động</a:t>
            </a:r>
            <a:r>
              <a:rPr lang="en-US" sz="2400" dirty="0">
                <a:latin typeface="Arial" charset="0"/>
                <a:cs typeface="Arial" charset="0"/>
              </a:rPr>
              <a:t>, </a:t>
            </a:r>
            <a:r>
              <a:rPr lang="en-US" sz="2400" dirty="0" err="1">
                <a:latin typeface="Arial" charset="0"/>
                <a:cs typeface="Arial" charset="0"/>
              </a:rPr>
              <a:t>đấu</a:t>
            </a:r>
            <a:r>
              <a:rPr lang="en-US" sz="2400" dirty="0">
                <a:latin typeface="Arial" charset="0"/>
                <a:cs typeface="Arial" charset="0"/>
              </a:rPr>
              <a:t> </a:t>
            </a:r>
            <a:r>
              <a:rPr lang="en-US" sz="2400" dirty="0" err="1">
                <a:latin typeface="Arial" charset="0"/>
                <a:cs typeface="Arial" charset="0"/>
              </a:rPr>
              <a:t>tranh</a:t>
            </a:r>
            <a:r>
              <a:rPr lang="en-US" sz="2400" dirty="0">
                <a:latin typeface="Arial" charset="0"/>
                <a:cs typeface="Arial" charset="0"/>
              </a:rPr>
              <a:t>...</a:t>
            </a:r>
          </a:p>
        </p:txBody>
      </p:sp>
      <p:sp>
        <p:nvSpPr>
          <p:cNvPr id="6" name="Rectangle 5"/>
          <p:cNvSpPr/>
          <p:nvPr/>
        </p:nvSpPr>
        <p:spPr>
          <a:xfrm>
            <a:off x="762000" y="533400"/>
            <a:ext cx="2743200" cy="762000"/>
          </a:xfrm>
          <a:prstGeom prst="rect">
            <a:avLst/>
          </a:prstGeom>
          <a:solidFill>
            <a:srgbClr val="FDFABB"/>
          </a:solidFill>
          <a:ln>
            <a:no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dirty="0">
                <a:solidFill>
                  <a:schemeClr val="tx1"/>
                </a:solidFill>
                <a:latin typeface="Times New Roman" pitchFamily="18" charset="0"/>
                <a:cs typeface="Times New Roman" pitchFamily="18" charset="0"/>
              </a:rPr>
              <a:t>Ph</a:t>
            </a:r>
            <a:r>
              <a:rPr lang="vi-VN" sz="2800" b="1" dirty="0">
                <a:solidFill>
                  <a:schemeClr val="tx1"/>
                </a:solidFill>
                <a:latin typeface="Times New Roman" pitchFamily="18" charset="0"/>
                <a:cs typeface="Times New Roman" pitchFamily="18" charset="0"/>
              </a:rPr>
              <a:t>ậ</a:t>
            </a:r>
            <a:r>
              <a:rPr lang="en-US" sz="2800" b="1" dirty="0">
                <a:solidFill>
                  <a:schemeClr val="tx1"/>
                </a:solidFill>
                <a:latin typeface="Times New Roman" pitchFamily="18" charset="0"/>
                <a:cs typeface="Times New Roman" pitchFamily="18" charset="0"/>
              </a:rPr>
              <a:t>t </a:t>
            </a:r>
            <a:r>
              <a:rPr lang="en-US" sz="2800" b="1" dirty="0" err="1">
                <a:solidFill>
                  <a:schemeClr val="tx1"/>
                </a:solidFill>
                <a:latin typeface="Times New Roman" pitchFamily="18" charset="0"/>
                <a:cs typeface="Times New Roman" pitchFamily="18" charset="0"/>
              </a:rPr>
              <a:t>gi</a:t>
            </a:r>
            <a:r>
              <a:rPr lang="vi-VN" sz="2800" b="1" dirty="0">
                <a:solidFill>
                  <a:schemeClr val="tx1"/>
                </a:solidFill>
                <a:latin typeface="Times New Roman" pitchFamily="18" charset="0"/>
                <a:cs typeface="Times New Roman" pitchFamily="18" charset="0"/>
              </a:rPr>
              <a:t>áo</a:t>
            </a:r>
            <a:endParaRPr lang="en-US" sz="2800" dirty="0">
              <a:solidFill>
                <a:schemeClr val="tx1"/>
              </a:solidFill>
              <a:latin typeface="Times New Roman" pitchFamily="18" charset="0"/>
              <a:cs typeface="Times New Roman" pitchFamily="18" charset="0"/>
            </a:endParaRPr>
          </a:p>
        </p:txBody>
      </p:sp>
      <p:sp>
        <p:nvSpPr>
          <p:cNvPr id="7" name="Text Box 6"/>
          <p:cNvSpPr txBox="1">
            <a:spLocks noChangeArrowheads="1"/>
          </p:cNvSpPr>
          <p:nvPr/>
        </p:nvSpPr>
        <p:spPr bwMode="auto">
          <a:xfrm>
            <a:off x="571500" y="4648200"/>
            <a:ext cx="8039100" cy="1815882"/>
          </a:xfrm>
          <a:prstGeom prst="rect">
            <a:avLst/>
          </a:prstGeom>
          <a:solidFill>
            <a:schemeClr val="accent5">
              <a:lumMod val="40000"/>
              <a:lumOff val="60000"/>
            </a:schemeClr>
          </a:solidFill>
          <a:ln w="28575">
            <a:solidFill>
              <a:srgbClr val="FFFF00"/>
            </a:solidFill>
            <a:miter lim="800000"/>
            <a:headEnd/>
            <a:tailEnd/>
          </a:ln>
          <a:effectLst>
            <a:prstShdw prst="shdw17" dist="17961" dir="2700000">
              <a:srgbClr val="999900">
                <a:alpha val="50000"/>
              </a:srgbClr>
            </a:prstShdw>
          </a:effectLst>
          <a:scene3d>
            <a:camera prst="orthographicFront"/>
            <a:lightRig rig="threePt" dir="t"/>
          </a:scene3d>
          <a:sp3d>
            <a:bevelT prst="convex"/>
          </a:sp3d>
        </p:spPr>
        <p:txBody>
          <a:bodyPr>
            <a:spAutoFit/>
          </a:bodyPr>
          <a:lstStyle/>
          <a:p>
            <a:pPr algn="just">
              <a:spcBef>
                <a:spcPct val="50000"/>
              </a:spcBef>
              <a:defRPr/>
            </a:pPr>
            <a:r>
              <a:rPr lang="en-US" sz="2800" spc="-50" dirty="0">
                <a:latin typeface="Times New Roman" pitchFamily="18" charset="0"/>
                <a:cs typeface="Times New Roman" pitchFamily="18" charset="0"/>
              </a:rPr>
              <a:t>“</a:t>
            </a:r>
            <a:r>
              <a:rPr lang="en-US" sz="2800" spc="-50" dirty="0" err="1">
                <a:latin typeface="Times New Roman" pitchFamily="18" charset="0"/>
                <a:cs typeface="Times New Roman" pitchFamily="18" charset="0"/>
              </a:rPr>
              <a:t>Đức</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Phật</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là</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đại</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từ</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đại</a:t>
            </a:r>
            <a:r>
              <a:rPr lang="en-US" sz="2800" spc="-50" dirty="0">
                <a:latin typeface="Times New Roman" pitchFamily="18" charset="0"/>
                <a:cs typeface="Times New Roman" pitchFamily="18" charset="0"/>
              </a:rPr>
              <a:t> bi, </a:t>
            </a:r>
            <a:r>
              <a:rPr lang="en-US" sz="2800" spc="-50" dirty="0" err="1">
                <a:latin typeface="Times New Roman" pitchFamily="18" charset="0"/>
                <a:cs typeface="Times New Roman" pitchFamily="18" charset="0"/>
              </a:rPr>
              <a:t>cứu</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khổ</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cứu</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nạn</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muỗn</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chúng</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sinh</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ra</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khỏi</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khổ</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nạn</a:t>
            </a:r>
            <a:r>
              <a:rPr lang="en-US" sz="2800" spc="-50" dirty="0">
                <a:latin typeface="Times New Roman" pitchFamily="18" charset="0"/>
                <a:cs typeface="Times New Roman" pitchFamily="18" charset="0"/>
              </a:rPr>
              <a:t>,… Nay </a:t>
            </a:r>
            <a:r>
              <a:rPr lang="en-US" sz="2800" spc="-50" dirty="0" err="1">
                <a:latin typeface="Times New Roman" pitchFamily="18" charset="0"/>
                <a:cs typeface="Times New Roman" pitchFamily="18" charset="0"/>
              </a:rPr>
              <a:t>đồng</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bào</a:t>
            </a:r>
            <a:r>
              <a:rPr lang="en-US" sz="2800" spc="-50" dirty="0">
                <a:latin typeface="Times New Roman" pitchFamily="18" charset="0"/>
                <a:cs typeface="Times New Roman" pitchFamily="18" charset="0"/>
              </a:rPr>
              <a:t> ta </a:t>
            </a:r>
            <a:r>
              <a:rPr lang="en-US" sz="2800" spc="-50" dirty="0" err="1">
                <a:latin typeface="Times New Roman" pitchFamily="18" charset="0"/>
                <a:cs typeface="Times New Roman" pitchFamily="18" charset="0"/>
              </a:rPr>
              <a:t>đại</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đoàn</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kết</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kháng</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chiến</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đến</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cùng</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Thế</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là</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chúng</a:t>
            </a:r>
            <a:r>
              <a:rPr lang="en-US" sz="2800" spc="-50" dirty="0">
                <a:latin typeface="Times New Roman" pitchFamily="18" charset="0"/>
                <a:cs typeface="Times New Roman" pitchFamily="18" charset="0"/>
              </a:rPr>
              <a:t> ta </a:t>
            </a:r>
            <a:r>
              <a:rPr lang="en-US" sz="2800" spc="-50" dirty="0" err="1">
                <a:latin typeface="Times New Roman" pitchFamily="18" charset="0"/>
                <a:cs typeface="Times New Roman" pitchFamily="18" charset="0"/>
              </a:rPr>
              <a:t>làm</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theo</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lòng</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đại</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từ</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đại</a:t>
            </a:r>
            <a:r>
              <a:rPr lang="en-US" sz="2800" spc="-50" dirty="0">
                <a:latin typeface="Times New Roman" pitchFamily="18" charset="0"/>
                <a:cs typeface="Times New Roman" pitchFamily="18" charset="0"/>
              </a:rPr>
              <a:t> bi </a:t>
            </a:r>
            <a:r>
              <a:rPr lang="en-US" sz="2800" spc="-50" dirty="0" err="1">
                <a:latin typeface="Times New Roman" pitchFamily="18" charset="0"/>
                <a:cs typeface="Times New Roman" pitchFamily="18" charset="0"/>
              </a:rPr>
              <a:t>của</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Đức</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Phật</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Thích</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Ca</a:t>
            </a:r>
            <a:r>
              <a:rPr lang="en-US" sz="2800" spc="-50" dirty="0">
                <a:latin typeface="Times New Roman" pitchFamily="18" charset="0"/>
                <a:cs typeface="Times New Roman" pitchFamily="18" charset="0"/>
              </a:rPr>
              <a:t>” </a:t>
            </a:r>
            <a:r>
              <a:rPr lang="en-US" i="1" spc="-50" dirty="0">
                <a:latin typeface="Times New Roman" pitchFamily="18" charset="0"/>
                <a:cs typeface="Times New Roman" pitchFamily="18" charset="0"/>
              </a:rPr>
              <a:t>- HCM, 2011, t.5, tr.228</a:t>
            </a:r>
          </a:p>
        </p:txBody>
      </p:sp>
    </p:spTree>
    <p:extLst>
      <p:ext uri="{BB962C8B-B14F-4D97-AF65-F5344CB8AC3E}">
        <p14:creationId xmlns:p14="http://schemas.microsoft.com/office/powerpoint/2010/main" val="200265668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45058"/>
                                        </p:tgtEl>
                                        <p:attrNameLst>
                                          <p:attrName>style.visibility</p:attrName>
                                        </p:attrNameLst>
                                      </p:cBhvr>
                                      <p:to>
                                        <p:strVal val="visible"/>
                                      </p:to>
                                    </p:set>
                                    <p:animEffect transition="in" filter="fade">
                                      <p:cBhvr>
                                        <p:cTn id="13" dur="1000"/>
                                        <p:tgtEl>
                                          <p:spTgt spid="45058"/>
                                        </p:tgtEl>
                                      </p:cBhvr>
                                    </p:animEffect>
                                    <p:anim calcmode="lin" valueType="num">
                                      <p:cBhvr>
                                        <p:cTn id="14" dur="1000" fill="hold"/>
                                        <p:tgtEl>
                                          <p:spTgt spid="45058"/>
                                        </p:tgtEl>
                                        <p:attrNameLst>
                                          <p:attrName>ppt_x</p:attrName>
                                        </p:attrNameLst>
                                      </p:cBhvr>
                                      <p:tavLst>
                                        <p:tav tm="0">
                                          <p:val>
                                            <p:strVal val="#ppt_x"/>
                                          </p:val>
                                        </p:tav>
                                        <p:tav tm="100000">
                                          <p:val>
                                            <p:strVal val="#ppt_x"/>
                                          </p:val>
                                        </p:tav>
                                      </p:tavLst>
                                    </p:anim>
                                    <p:anim calcmode="lin" valueType="num">
                                      <p:cBhvr>
                                        <p:cTn id="15" dur="1000" fill="hold"/>
                                        <p:tgtEl>
                                          <p:spTgt spid="45058"/>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63492"/>
                                        </p:tgtEl>
                                        <p:attrNameLst>
                                          <p:attrName>style.visibility</p:attrName>
                                        </p:attrNameLst>
                                      </p:cBhvr>
                                      <p:to>
                                        <p:strVal val="visible"/>
                                      </p:to>
                                    </p:set>
                                    <p:animEffect transition="in" filter="box(in)">
                                      <p:cBhvr>
                                        <p:cTn id="20" dur="500"/>
                                        <p:tgtEl>
                                          <p:spTgt spid="6349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nodeType="clickEffect">
                                  <p:stCondLst>
                                    <p:cond delay="0"/>
                                  </p:stCondLst>
                                  <p:childTnLst>
                                    <p:set>
                                      <p:cBhvr>
                                        <p:cTn id="24" dur="1" fill="hold">
                                          <p:stCondLst>
                                            <p:cond delay="0"/>
                                          </p:stCondLst>
                                        </p:cTn>
                                        <p:tgtEl>
                                          <p:spTgt spid="63493"/>
                                        </p:tgtEl>
                                        <p:attrNameLst>
                                          <p:attrName>style.visibility</p:attrName>
                                        </p:attrNameLst>
                                      </p:cBhvr>
                                      <p:to>
                                        <p:strVal val="visible"/>
                                      </p:to>
                                    </p:set>
                                    <p:animEffect transition="in" filter="box(in)">
                                      <p:cBhvr>
                                        <p:cTn id="25" dur="500"/>
                                        <p:tgtEl>
                                          <p:spTgt spid="6349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ox(in)">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oa_nha_Bac2.jpg"/>
          <p:cNvPicPr>
            <a:picLocks noChangeAspect="1"/>
          </p:cNvPicPr>
          <p:nvPr/>
        </p:nvPicPr>
        <p:blipFill>
          <a:blip r:embed="rId2" cstate="print"/>
          <a:stretch>
            <a:fillRect/>
          </a:stretch>
        </p:blipFill>
        <p:spPr>
          <a:xfrm>
            <a:off x="2286000" y="2175588"/>
            <a:ext cx="4649243" cy="34632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5604" name="Picture 14" descr="line029.gif"/>
          <p:cNvPicPr>
            <a:picLocks noChangeAspect="1"/>
          </p:cNvPicPr>
          <p:nvPr/>
        </p:nvPicPr>
        <p:blipFill>
          <a:blip r:embed="rId3"/>
          <a:srcRect/>
          <a:stretch>
            <a:fillRect/>
          </a:stretch>
        </p:blipFill>
        <p:spPr bwMode="auto">
          <a:xfrm>
            <a:off x="1295400" y="5867400"/>
            <a:ext cx="6569075" cy="381000"/>
          </a:xfrm>
          <a:prstGeom prst="rect">
            <a:avLst/>
          </a:prstGeom>
          <a:solidFill>
            <a:schemeClr val="accent6">
              <a:lumMod val="20000"/>
              <a:lumOff val="80000"/>
            </a:schemeClr>
          </a:solidFill>
          <a:ln w="9525">
            <a:noFill/>
            <a:miter lim="800000"/>
            <a:headEnd/>
            <a:tailEnd/>
          </a:ln>
        </p:spPr>
      </p:pic>
      <p:sp>
        <p:nvSpPr>
          <p:cNvPr id="5" name="Rectangle 4"/>
          <p:cNvSpPr/>
          <p:nvPr/>
        </p:nvSpPr>
        <p:spPr>
          <a:xfrm>
            <a:off x="228600" y="569893"/>
            <a:ext cx="8610600" cy="1077218"/>
          </a:xfrm>
          <a:prstGeom prst="rect">
            <a:avLst/>
          </a:prstGeom>
          <a:solidFill>
            <a:srgbClr val="FFFF00"/>
          </a:solidFill>
          <a:scene3d>
            <a:camera prst="orthographicFront"/>
            <a:lightRig rig="threePt" dir="t"/>
          </a:scene3d>
          <a:sp3d>
            <a:bevelT prst="convex"/>
          </a:sp3d>
        </p:spPr>
        <p:txBody>
          <a:bodyPr>
            <a:spAutoFit/>
          </a:bodyPr>
          <a:lstStyle/>
          <a:p>
            <a:pPr algn="ctr">
              <a:defRPr/>
            </a:pPr>
            <a:r>
              <a:rPr lang="en-US" sz="3200" b="1" dirty="0">
                <a:solidFill>
                  <a:srgbClr val="FF0000"/>
                </a:solidFill>
                <a:latin typeface="Times New Roman" pitchFamily="18" charset="0"/>
                <a:cs typeface="Times New Roman" pitchFamily="18" charset="0"/>
              </a:rPr>
              <a:t>CƠ SỞ, QUÁ TRÌNH HÌNH THÀNH </a:t>
            </a:r>
          </a:p>
          <a:p>
            <a:pPr algn="ctr">
              <a:defRPr/>
            </a:pPr>
            <a:r>
              <a:rPr lang="en-US" sz="3200" b="1" dirty="0">
                <a:solidFill>
                  <a:srgbClr val="FF0000"/>
                </a:solidFill>
                <a:latin typeface="Times New Roman" pitchFamily="18" charset="0"/>
                <a:cs typeface="Times New Roman" pitchFamily="18" charset="0"/>
              </a:rPr>
              <a:t>VÀ PHÁT TRIỂN TƯ TƯỞNG HỒ CHÍ MINH</a:t>
            </a:r>
            <a:endParaRPr lang="en-US" sz="3200" dirty="0">
              <a:latin typeface="Arial" charset="0"/>
              <a:cs typeface="Arial" charset="0"/>
            </a:endParaRPr>
          </a:p>
        </p:txBody>
      </p:sp>
    </p:spTree>
    <p:extLst>
      <p:ext uri="{BB962C8B-B14F-4D97-AF65-F5344CB8AC3E}">
        <p14:creationId xmlns:p14="http://schemas.microsoft.com/office/powerpoint/2010/main" val="6671912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5" presetClass="entr" presetSubtype="1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par>
                                <p:cTn id="13" presetID="21" presetClass="entr" presetSubtype="4" fill="hold" nodeType="withEffect">
                                  <p:stCondLst>
                                    <p:cond delay="0"/>
                                  </p:stCondLst>
                                  <p:childTnLst>
                                    <p:set>
                                      <p:cBhvr>
                                        <p:cTn id="14" dur="1" fill="hold">
                                          <p:stCondLst>
                                            <p:cond delay="0"/>
                                          </p:stCondLst>
                                        </p:cTn>
                                        <p:tgtEl>
                                          <p:spTgt spid="25604"/>
                                        </p:tgtEl>
                                        <p:attrNameLst>
                                          <p:attrName>style.visibility</p:attrName>
                                        </p:attrNameLst>
                                      </p:cBhvr>
                                      <p:to>
                                        <p:strVal val="visible"/>
                                      </p:to>
                                    </p:set>
                                    <p:animEffect transition="in" filter="wheel(4)">
                                      <p:cBhvr>
                                        <p:cTn id="15" dur="20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WordArt 6"/>
          <p:cNvSpPr>
            <a:spLocks noChangeArrowheads="1" noChangeShapeType="1" noTextEdit="1"/>
          </p:cNvSpPr>
          <p:nvPr/>
        </p:nvSpPr>
        <p:spPr bwMode="auto">
          <a:xfrm rot="-734757">
            <a:off x="957263" y="2479675"/>
            <a:ext cx="7724775" cy="1981200"/>
          </a:xfrm>
          <a:prstGeom prst="rect">
            <a:avLst/>
          </a:prstGeom>
        </p:spPr>
        <p:txBody>
          <a:bodyPr wrap="none" fromWordArt="1">
            <a:prstTxWarp prst="textSlantUp">
              <a:avLst>
                <a:gd name="adj" fmla="val 32056"/>
              </a:avLst>
            </a:prstTxWarp>
          </a:bodyPr>
          <a:lstStyle/>
          <a:p>
            <a:pPr algn="ctr"/>
            <a:r>
              <a:rPr lang="vi-VN" sz="3600" b="1"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Arial"/>
                <a:cs typeface="Arial"/>
              </a:rPr>
              <a:t>Chủ nghĩa “Tam dân” của Tôn Trung Sơn</a:t>
            </a:r>
            <a:endParaRPr lang="en-US" sz="3600" b="1"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Arial"/>
              <a:cs typeface="Arial"/>
            </a:endParaRPr>
          </a:p>
        </p:txBody>
      </p:sp>
      <p:sp>
        <p:nvSpPr>
          <p:cNvPr id="64515" name="WordArt 9"/>
          <p:cNvSpPr>
            <a:spLocks noChangeArrowheads="1" noChangeShapeType="1" noTextEdit="1"/>
          </p:cNvSpPr>
          <p:nvPr/>
        </p:nvSpPr>
        <p:spPr bwMode="auto">
          <a:xfrm>
            <a:off x="228600" y="4962525"/>
            <a:ext cx="8753475" cy="904875"/>
          </a:xfrm>
          <a:prstGeom prst="rect">
            <a:avLst/>
          </a:prstGeom>
          <a:solidFill>
            <a:srgbClr val="FEFCDA"/>
          </a:solidFill>
          <a:scene3d>
            <a:camera prst="orthographicFront"/>
            <a:lightRig rig="threePt" dir="t"/>
          </a:scene3d>
          <a:sp3d>
            <a:bevelT w="114300" prst="artDeco"/>
          </a:sp3d>
        </p:spPr>
        <p:txBody>
          <a:bodyPr wrap="none" fromWordArt="1">
            <a:prstTxWarp prst="textPlain">
              <a:avLst>
                <a:gd name="adj" fmla="val 50000"/>
              </a:avLst>
            </a:prstTxWarp>
          </a:bodyPr>
          <a:lstStyle/>
          <a:p>
            <a:pPr algn="ctr">
              <a:defRPr/>
            </a:pPr>
            <a:r>
              <a:rPr lang="vi-VN" sz="3600" b="1" kern="10" dirty="0">
                <a:ln w="9525">
                  <a:noFill/>
                  <a:round/>
                  <a:headEnd/>
                  <a:tailEnd/>
                </a:ln>
                <a:solidFill>
                  <a:srgbClr val="FF0000"/>
                </a:solidFill>
                <a:effectLst>
                  <a:outerShdw dist="45791" dir="2021404" algn="ctr" rotWithShape="0">
                    <a:srgbClr val="B2B2B2">
                      <a:alpha val="79999"/>
                    </a:srgbClr>
                  </a:outerShdw>
                </a:effectLst>
                <a:latin typeface="Times New Roman"/>
                <a:cs typeface="Times New Roman"/>
              </a:rPr>
              <a:t>dân tộc độc lập, dân quyền tự do, dân sinh hạnh phúc </a:t>
            </a:r>
            <a:endParaRPr lang="en-US" sz="3600" b="1" kern="10" dirty="0">
              <a:ln w="9525">
                <a:noFill/>
                <a:round/>
                <a:headEnd/>
                <a:tailEnd/>
              </a:ln>
              <a:solidFill>
                <a:srgbClr val="FF0000"/>
              </a:solidFill>
              <a:effectLst>
                <a:outerShdw dist="45791" dir="2021404" algn="ctr" rotWithShape="0">
                  <a:srgbClr val="B2B2B2">
                    <a:alpha val="79999"/>
                  </a:srgbClr>
                </a:outerShdw>
              </a:effectLst>
              <a:latin typeface="Times New Roman"/>
              <a:cs typeface="Times New Roman"/>
            </a:endParaRPr>
          </a:p>
        </p:txBody>
      </p:sp>
      <p:pic>
        <p:nvPicPr>
          <p:cNvPr id="64516" name="Picture 4" descr="D:\anh\tu lieu\Ton-trung-son.jpg"/>
          <p:cNvPicPr>
            <a:picLocks noChangeAspect="1" noChangeArrowheads="1"/>
          </p:cNvPicPr>
          <p:nvPr/>
        </p:nvPicPr>
        <p:blipFill>
          <a:blip r:embed="rId3" cstate="print"/>
          <a:srcRect/>
          <a:stretch>
            <a:fillRect/>
          </a:stretch>
        </p:blipFill>
        <p:spPr bwMode="auto">
          <a:xfrm>
            <a:off x="419100" y="285750"/>
            <a:ext cx="2781300" cy="2686050"/>
          </a:xfrm>
          <a:prstGeom prst="rect">
            <a:avLst/>
          </a:prstGeom>
          <a:noFill/>
          <a:ln w="9525">
            <a:noFill/>
            <a:miter lim="800000"/>
            <a:headEnd/>
            <a:tailEnd/>
          </a:ln>
          <a:scene3d>
            <a:camera prst="orthographicFront"/>
            <a:lightRig rig="threePt" dir="t"/>
          </a:scene3d>
          <a:sp3d>
            <a:bevelT prst="convex"/>
          </a:sp3d>
        </p:spPr>
      </p:pic>
      <p:sp>
        <p:nvSpPr>
          <p:cNvPr id="64517" name="Rectangle 4"/>
          <p:cNvSpPr>
            <a:spLocks noChangeArrowheads="1"/>
          </p:cNvSpPr>
          <p:nvPr/>
        </p:nvSpPr>
        <p:spPr bwMode="auto">
          <a:xfrm>
            <a:off x="914400" y="3124200"/>
            <a:ext cx="1600200" cy="369888"/>
          </a:xfrm>
          <a:prstGeom prst="rect">
            <a:avLst/>
          </a:prstGeom>
          <a:solidFill>
            <a:srgbClr val="FDFABB"/>
          </a:solidFill>
          <a:ln w="9525">
            <a:noFill/>
            <a:miter lim="800000"/>
            <a:headEnd/>
            <a:tailEnd/>
          </a:ln>
          <a:scene3d>
            <a:camera prst="orthographicFront"/>
            <a:lightRig rig="threePt" dir="t"/>
          </a:scene3d>
          <a:sp3d>
            <a:bevelT w="152400" h="50800" prst="softRound"/>
          </a:sp3d>
        </p:spPr>
        <p:txBody>
          <a:bodyPr>
            <a:spAutoFit/>
          </a:bodyPr>
          <a:lstStyle/>
          <a:p>
            <a:pPr algn="ctr">
              <a:defRPr/>
            </a:pPr>
            <a:r>
              <a:rPr lang="en-US" dirty="0">
                <a:latin typeface="Arial" charset="0"/>
                <a:cs typeface="Arial" charset="0"/>
              </a:rPr>
              <a:t>1866 - 1925</a:t>
            </a:r>
          </a:p>
        </p:txBody>
      </p:sp>
      <p:sp>
        <p:nvSpPr>
          <p:cNvPr id="64518" name="Rectangle 5"/>
          <p:cNvSpPr>
            <a:spLocks noChangeArrowheads="1"/>
          </p:cNvSpPr>
          <p:nvPr/>
        </p:nvSpPr>
        <p:spPr bwMode="auto">
          <a:xfrm>
            <a:off x="381000" y="5943600"/>
            <a:ext cx="8305800" cy="584200"/>
          </a:xfrm>
          <a:prstGeom prst="rect">
            <a:avLst/>
          </a:prstGeom>
          <a:solidFill>
            <a:schemeClr val="accent5">
              <a:lumMod val="20000"/>
              <a:lumOff val="80000"/>
            </a:schemeClr>
          </a:solidFill>
          <a:ln w="9525">
            <a:noFill/>
            <a:miter lim="800000"/>
            <a:headEnd/>
            <a:tailEnd/>
          </a:ln>
          <a:scene3d>
            <a:camera prst="orthographicFront"/>
            <a:lightRig rig="threePt" dir="t"/>
          </a:scene3d>
          <a:sp3d>
            <a:bevelT w="139700" prst="cross"/>
          </a:sp3d>
        </p:spPr>
        <p:txBody>
          <a:bodyPr>
            <a:spAutoFit/>
          </a:bodyPr>
          <a:lstStyle/>
          <a:p>
            <a:pPr algn="ctr">
              <a:defRPr/>
            </a:pPr>
            <a:r>
              <a:rPr lang="en-US" sz="3200" b="1" dirty="0" err="1">
                <a:latin typeface="Arial" charset="0"/>
                <a:cs typeface="Arial" charset="0"/>
              </a:rPr>
              <a:t>Liên</a:t>
            </a:r>
            <a:r>
              <a:rPr lang="en-US" sz="3200" b="1" dirty="0">
                <a:latin typeface="Arial" charset="0"/>
                <a:cs typeface="Arial" charset="0"/>
              </a:rPr>
              <a:t> </a:t>
            </a:r>
            <a:r>
              <a:rPr lang="en-US" sz="3200" b="1" dirty="0" err="1">
                <a:latin typeface="Arial" charset="0"/>
                <a:cs typeface="Arial" charset="0"/>
              </a:rPr>
              <a:t>Nga</a:t>
            </a:r>
            <a:r>
              <a:rPr lang="en-US" sz="3200" b="1" dirty="0">
                <a:latin typeface="Arial" charset="0"/>
                <a:cs typeface="Arial" charset="0"/>
              </a:rPr>
              <a:t>, </a:t>
            </a:r>
            <a:r>
              <a:rPr lang="en-US" sz="3200" b="1" dirty="0" err="1">
                <a:latin typeface="Arial" charset="0"/>
                <a:cs typeface="Arial" charset="0"/>
              </a:rPr>
              <a:t>liên</a:t>
            </a:r>
            <a:r>
              <a:rPr lang="en-US" sz="3200" b="1" dirty="0">
                <a:latin typeface="Arial" charset="0"/>
                <a:cs typeface="Arial" charset="0"/>
              </a:rPr>
              <a:t> </a:t>
            </a:r>
            <a:r>
              <a:rPr lang="en-US" sz="3200" b="1" dirty="0" err="1">
                <a:latin typeface="Arial" charset="0"/>
                <a:cs typeface="Arial" charset="0"/>
              </a:rPr>
              <a:t>Cộng</a:t>
            </a:r>
            <a:r>
              <a:rPr lang="en-US" sz="3200" b="1" dirty="0">
                <a:latin typeface="Arial" charset="0"/>
                <a:cs typeface="Arial" charset="0"/>
              </a:rPr>
              <a:t>, </a:t>
            </a:r>
            <a:r>
              <a:rPr lang="en-US" sz="3200" b="1" dirty="0" err="1">
                <a:latin typeface="Arial" charset="0"/>
                <a:cs typeface="Arial" charset="0"/>
              </a:rPr>
              <a:t>giúp</a:t>
            </a:r>
            <a:r>
              <a:rPr lang="en-US" sz="3200" b="1" dirty="0">
                <a:latin typeface="Arial" charset="0"/>
                <a:cs typeface="Arial" charset="0"/>
              </a:rPr>
              <a:t> </a:t>
            </a:r>
            <a:r>
              <a:rPr lang="en-US" sz="3200" b="1" dirty="0" err="1">
                <a:latin typeface="Arial" charset="0"/>
                <a:cs typeface="Arial" charset="0"/>
              </a:rPr>
              <a:t>đỡ</a:t>
            </a:r>
            <a:r>
              <a:rPr lang="en-US" sz="3200" b="1" dirty="0">
                <a:latin typeface="Arial" charset="0"/>
                <a:cs typeface="Arial" charset="0"/>
              </a:rPr>
              <a:t> </a:t>
            </a:r>
            <a:r>
              <a:rPr lang="en-US" sz="3200" b="1" dirty="0" err="1">
                <a:latin typeface="Arial" charset="0"/>
                <a:cs typeface="Arial" charset="0"/>
              </a:rPr>
              <a:t>công</a:t>
            </a:r>
            <a:r>
              <a:rPr lang="en-US" sz="3200" b="1" dirty="0">
                <a:latin typeface="Arial" charset="0"/>
                <a:cs typeface="Arial" charset="0"/>
              </a:rPr>
              <a:t> </a:t>
            </a:r>
            <a:r>
              <a:rPr lang="en-US" sz="3200" b="1" dirty="0" err="1">
                <a:latin typeface="Arial" charset="0"/>
                <a:cs typeface="Arial" charset="0"/>
              </a:rPr>
              <a:t>nông</a:t>
            </a:r>
            <a:endParaRPr lang="en-US" sz="3200" b="1" dirty="0">
              <a:latin typeface="Arial" charset="0"/>
              <a:cs typeface="Arial" charset="0"/>
            </a:endParaRPr>
          </a:p>
        </p:txBody>
      </p:sp>
    </p:spTree>
    <p:extLst>
      <p:ext uri="{BB962C8B-B14F-4D97-AF65-F5344CB8AC3E}">
        <p14:creationId xmlns:p14="http://schemas.microsoft.com/office/powerpoint/2010/main" val="265773386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64516"/>
                                        </p:tgtEl>
                                        <p:attrNameLst>
                                          <p:attrName>style.visibility</p:attrName>
                                        </p:attrNameLst>
                                      </p:cBhvr>
                                      <p:to>
                                        <p:strVal val="visible"/>
                                      </p:to>
                                    </p:set>
                                    <p:animEffect transition="in" filter="blinds(horizontal)">
                                      <p:cBhvr>
                                        <p:cTn id="7" dur="500"/>
                                        <p:tgtEl>
                                          <p:spTgt spid="64516"/>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64517"/>
                                        </p:tgtEl>
                                        <p:attrNameLst>
                                          <p:attrName>style.visibility</p:attrName>
                                        </p:attrNameLst>
                                      </p:cBhvr>
                                      <p:to>
                                        <p:strVal val="visible"/>
                                      </p:to>
                                    </p:set>
                                    <p:animEffect transition="in" filter="checkerboard(across)">
                                      <p:cBhvr>
                                        <p:cTn id="11" dur="500"/>
                                        <p:tgtEl>
                                          <p:spTgt spid="64517"/>
                                        </p:tgtEl>
                                      </p:cBhvr>
                                    </p:animEffect>
                                  </p:childTnLst>
                                </p:cTn>
                              </p:par>
                            </p:childTnLst>
                          </p:cTn>
                        </p:par>
                        <p:par>
                          <p:cTn id="12" fill="hold" nodeType="afterGroup">
                            <p:stCondLst>
                              <p:cond delay="1000"/>
                            </p:stCondLst>
                            <p:childTnLst>
                              <p:par>
                                <p:cTn id="13" presetID="8" presetClass="entr" presetSubtype="16" fill="hold" grpId="0" nodeType="afterEffect">
                                  <p:stCondLst>
                                    <p:cond delay="0"/>
                                  </p:stCondLst>
                                  <p:childTnLst>
                                    <p:set>
                                      <p:cBhvr>
                                        <p:cTn id="14" dur="1" fill="hold">
                                          <p:stCondLst>
                                            <p:cond delay="0"/>
                                          </p:stCondLst>
                                        </p:cTn>
                                        <p:tgtEl>
                                          <p:spTgt spid="64514"/>
                                        </p:tgtEl>
                                        <p:attrNameLst>
                                          <p:attrName>style.visibility</p:attrName>
                                        </p:attrNameLst>
                                      </p:cBhvr>
                                      <p:to>
                                        <p:strVal val="visible"/>
                                      </p:to>
                                    </p:set>
                                    <p:animEffect transition="in" filter="diamond(in)">
                                      <p:cBhvr>
                                        <p:cTn id="15" dur="2000"/>
                                        <p:tgtEl>
                                          <p:spTgt spid="64514"/>
                                        </p:tgtEl>
                                      </p:cBhvr>
                                    </p:animEffect>
                                  </p:childTnLst>
                                </p:cTn>
                              </p:par>
                            </p:childTnLst>
                          </p:cTn>
                        </p:par>
                        <p:par>
                          <p:cTn id="16" fill="hold" nodeType="afterGroup">
                            <p:stCondLst>
                              <p:cond delay="3000"/>
                            </p:stCondLst>
                            <p:childTnLst>
                              <p:par>
                                <p:cTn id="17" presetID="5" presetClass="entr" presetSubtype="10" fill="hold" nodeType="afterEffect">
                                  <p:stCondLst>
                                    <p:cond delay="0"/>
                                  </p:stCondLst>
                                  <p:childTnLst>
                                    <p:set>
                                      <p:cBhvr>
                                        <p:cTn id="18" dur="1" fill="hold">
                                          <p:stCondLst>
                                            <p:cond delay="0"/>
                                          </p:stCondLst>
                                        </p:cTn>
                                        <p:tgtEl>
                                          <p:spTgt spid="64515"/>
                                        </p:tgtEl>
                                        <p:attrNameLst>
                                          <p:attrName>style.visibility</p:attrName>
                                        </p:attrNameLst>
                                      </p:cBhvr>
                                      <p:to>
                                        <p:strVal val="visible"/>
                                      </p:to>
                                    </p:set>
                                    <p:animEffect transition="in" filter="checkerboard(across)">
                                      <p:cBhvr>
                                        <p:cTn id="19" dur="500"/>
                                        <p:tgtEl>
                                          <p:spTgt spid="64515"/>
                                        </p:tgtEl>
                                      </p:cBhvr>
                                    </p:animEffect>
                                  </p:childTnLst>
                                </p:cTn>
                              </p:par>
                            </p:childTnLst>
                          </p:cTn>
                        </p:par>
                        <p:par>
                          <p:cTn id="20" fill="hold" nodeType="afterGroup">
                            <p:stCondLst>
                              <p:cond delay="3500"/>
                            </p:stCondLst>
                            <p:childTnLst>
                              <p:par>
                                <p:cTn id="21" presetID="3" presetClass="entr" presetSubtype="10" fill="hold" nodeType="afterEffect">
                                  <p:stCondLst>
                                    <p:cond delay="0"/>
                                  </p:stCondLst>
                                  <p:childTnLst>
                                    <p:set>
                                      <p:cBhvr>
                                        <p:cTn id="22" dur="1" fill="hold">
                                          <p:stCondLst>
                                            <p:cond delay="0"/>
                                          </p:stCondLst>
                                        </p:cTn>
                                        <p:tgtEl>
                                          <p:spTgt spid="64518"/>
                                        </p:tgtEl>
                                        <p:attrNameLst>
                                          <p:attrName>style.visibility</p:attrName>
                                        </p:attrNameLst>
                                      </p:cBhvr>
                                      <p:to>
                                        <p:strVal val="visible"/>
                                      </p:to>
                                    </p:set>
                                    <p:animEffect transition="in" filter="blinds(horizontal)">
                                      <p:cBhvr>
                                        <p:cTn id="23" dur="500"/>
                                        <p:tgtEl>
                                          <p:spTgt spid="64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571500" y="1447800"/>
            <a:ext cx="7969250" cy="5087938"/>
            <a:chOff x="240" y="720"/>
            <a:chExt cx="5424" cy="3296"/>
          </a:xfrm>
        </p:grpSpPr>
        <p:pic>
          <p:nvPicPr>
            <p:cNvPr id="47109" name="Picture 5" descr="4915"/>
            <p:cNvPicPr>
              <a:picLocks noChangeAspect="1" noChangeArrowheads="1"/>
            </p:cNvPicPr>
            <p:nvPr/>
          </p:nvPicPr>
          <p:blipFill>
            <a:blip r:embed="rId3" cstate="print"/>
            <a:srcRect/>
            <a:stretch>
              <a:fillRect/>
            </a:stretch>
          </p:blipFill>
          <p:spPr bwMode="auto">
            <a:xfrm>
              <a:off x="3504" y="720"/>
              <a:ext cx="2160" cy="2961"/>
            </a:xfrm>
            <a:prstGeom prst="rect">
              <a:avLst/>
            </a:prstGeom>
            <a:noFill/>
            <a:ln w="9525">
              <a:noFill/>
              <a:miter lim="800000"/>
              <a:headEnd/>
              <a:tailEnd/>
            </a:ln>
            <a:scene3d>
              <a:camera prst="orthographicFront"/>
              <a:lightRig rig="threePt" dir="t"/>
            </a:scene3d>
            <a:sp3d>
              <a:bevelT prst="convex"/>
            </a:sp3d>
          </p:spPr>
        </p:pic>
        <p:pic>
          <p:nvPicPr>
            <p:cNvPr id="47110" name="Picture 6" descr="Cac-nha-khai-sang"/>
            <p:cNvPicPr>
              <a:picLocks noChangeAspect="1" noChangeArrowheads="1"/>
            </p:cNvPicPr>
            <p:nvPr/>
          </p:nvPicPr>
          <p:blipFill>
            <a:blip r:embed="rId4" cstate="print"/>
            <a:srcRect/>
            <a:stretch>
              <a:fillRect/>
            </a:stretch>
          </p:blipFill>
          <p:spPr bwMode="auto">
            <a:xfrm>
              <a:off x="240" y="720"/>
              <a:ext cx="3350" cy="3024"/>
            </a:xfrm>
            <a:prstGeom prst="rect">
              <a:avLst/>
            </a:prstGeom>
            <a:noFill/>
            <a:ln w="9525">
              <a:noFill/>
              <a:miter lim="800000"/>
              <a:headEnd/>
              <a:tailEnd/>
            </a:ln>
            <a:scene3d>
              <a:camera prst="orthographicFront"/>
              <a:lightRig rig="threePt" dir="t"/>
            </a:scene3d>
            <a:sp3d>
              <a:bevelT prst="convex"/>
            </a:sp3d>
          </p:spPr>
        </p:pic>
        <p:sp>
          <p:nvSpPr>
            <p:cNvPr id="65543" name="Rectangle 7"/>
            <p:cNvSpPr>
              <a:spLocks noChangeArrowheads="1"/>
            </p:cNvSpPr>
            <p:nvPr/>
          </p:nvSpPr>
          <p:spPr bwMode="auto">
            <a:xfrm>
              <a:off x="318" y="3731"/>
              <a:ext cx="3186" cy="285"/>
            </a:xfrm>
            <a:prstGeom prst="rect">
              <a:avLst/>
            </a:prstGeom>
            <a:solidFill>
              <a:schemeClr val="accent6">
                <a:lumMod val="20000"/>
                <a:lumOff val="80000"/>
              </a:schemeClr>
            </a:solidFill>
            <a:ln w="9525">
              <a:solidFill>
                <a:schemeClr val="tx1"/>
              </a:solidFill>
              <a:miter lim="800000"/>
              <a:headEnd/>
              <a:tailEnd/>
            </a:ln>
            <a:scene3d>
              <a:camera prst="orthographicFront"/>
              <a:lightRig rig="threePt" dir="t"/>
            </a:scene3d>
            <a:sp3d>
              <a:bevelT prst="convex"/>
            </a:sp3d>
          </p:spPr>
          <p:txBody>
            <a:bodyPr wrap="none" anchor="ctr"/>
            <a:lstStyle/>
            <a:p>
              <a:pPr algn="ctr">
                <a:defRPr/>
              </a:pPr>
              <a:r>
                <a:rPr lang="en-US" sz="2000" dirty="0" err="1">
                  <a:latin typeface="Arial" charset="0"/>
                  <a:cs typeface="Arial" charset="0"/>
                </a:rPr>
                <a:t>Các</a:t>
              </a:r>
              <a:r>
                <a:rPr lang="en-US" sz="2000" dirty="0">
                  <a:latin typeface="Arial" charset="0"/>
                  <a:cs typeface="Arial" charset="0"/>
                </a:rPr>
                <a:t> </a:t>
              </a:r>
              <a:r>
                <a:rPr lang="en-US" sz="2000" dirty="0" err="1">
                  <a:latin typeface="Arial" charset="0"/>
                  <a:cs typeface="Arial" charset="0"/>
                </a:rPr>
                <a:t>nhà</a:t>
              </a:r>
              <a:r>
                <a:rPr lang="en-US" sz="2000" dirty="0">
                  <a:latin typeface="Arial" charset="0"/>
                  <a:cs typeface="Arial" charset="0"/>
                </a:rPr>
                <a:t> </a:t>
              </a:r>
              <a:r>
                <a:rPr lang="en-US" sz="2000" dirty="0" err="1">
                  <a:latin typeface="Arial" charset="0"/>
                  <a:cs typeface="Arial" charset="0"/>
                </a:rPr>
                <a:t>khai</a:t>
              </a:r>
              <a:r>
                <a:rPr lang="en-US" sz="2000" dirty="0">
                  <a:latin typeface="Arial" charset="0"/>
                  <a:cs typeface="Arial" charset="0"/>
                </a:rPr>
                <a:t> </a:t>
              </a:r>
              <a:r>
                <a:rPr lang="en-US" sz="2000" dirty="0" err="1">
                  <a:latin typeface="Arial" charset="0"/>
                  <a:cs typeface="Arial" charset="0"/>
                </a:rPr>
                <a:t>sáng</a:t>
              </a:r>
              <a:r>
                <a:rPr lang="en-US" sz="2000" dirty="0">
                  <a:latin typeface="Arial" charset="0"/>
                  <a:cs typeface="Arial" charset="0"/>
                </a:rPr>
                <a:t> </a:t>
              </a:r>
              <a:r>
                <a:rPr lang="en-US" sz="2000" dirty="0" err="1">
                  <a:latin typeface="Arial" charset="0"/>
                  <a:cs typeface="Arial" charset="0"/>
                </a:rPr>
                <a:t>Pháp</a:t>
              </a:r>
              <a:endParaRPr lang="en-US" sz="2000" dirty="0">
                <a:latin typeface="Arial" charset="0"/>
                <a:cs typeface="Arial" charset="0"/>
              </a:endParaRPr>
            </a:p>
          </p:txBody>
        </p:sp>
        <p:sp>
          <p:nvSpPr>
            <p:cNvPr id="65544" name="Rectangle 8"/>
            <p:cNvSpPr>
              <a:spLocks noChangeArrowheads="1"/>
            </p:cNvSpPr>
            <p:nvPr/>
          </p:nvSpPr>
          <p:spPr bwMode="auto">
            <a:xfrm>
              <a:off x="3590" y="3731"/>
              <a:ext cx="2074" cy="247"/>
            </a:xfrm>
            <a:prstGeom prst="rect">
              <a:avLst/>
            </a:prstGeom>
            <a:solidFill>
              <a:schemeClr val="accent6">
                <a:lumMod val="20000"/>
                <a:lumOff val="80000"/>
              </a:schemeClr>
            </a:solidFill>
            <a:ln w="9525">
              <a:solidFill>
                <a:schemeClr val="tx1"/>
              </a:solidFill>
              <a:miter lim="800000"/>
              <a:headEnd/>
              <a:tailEnd/>
            </a:ln>
            <a:scene3d>
              <a:camera prst="orthographicFront"/>
              <a:lightRig rig="threePt" dir="t"/>
            </a:scene3d>
            <a:sp3d>
              <a:bevelT prst="convex"/>
            </a:sp3d>
          </p:spPr>
          <p:txBody>
            <a:bodyPr wrap="none" anchor="ctr"/>
            <a:lstStyle/>
            <a:p>
              <a:pPr algn="ctr">
                <a:defRPr/>
              </a:pPr>
              <a:r>
                <a:rPr lang="en-US" sz="2000" dirty="0" err="1">
                  <a:latin typeface="Arial" charset="0"/>
                  <a:cs typeface="Arial" charset="0"/>
                </a:rPr>
                <a:t>Bàn</a:t>
              </a:r>
              <a:r>
                <a:rPr lang="en-US" sz="2000" dirty="0">
                  <a:latin typeface="Arial" charset="0"/>
                  <a:cs typeface="Arial" charset="0"/>
                </a:rPr>
                <a:t> </a:t>
              </a:r>
              <a:r>
                <a:rPr lang="en-US" sz="2000" dirty="0" err="1">
                  <a:latin typeface="Arial" charset="0"/>
                  <a:cs typeface="Arial" charset="0"/>
                </a:rPr>
                <a:t>về</a:t>
              </a:r>
              <a:r>
                <a:rPr lang="en-US" sz="2000" dirty="0">
                  <a:latin typeface="Arial" charset="0"/>
                  <a:cs typeface="Arial" charset="0"/>
                </a:rPr>
                <a:t> </a:t>
              </a:r>
              <a:r>
                <a:rPr lang="en-US" sz="2000" dirty="0" err="1">
                  <a:latin typeface="Arial" charset="0"/>
                  <a:cs typeface="Arial" charset="0"/>
                </a:rPr>
                <a:t>khế</a:t>
              </a:r>
              <a:r>
                <a:rPr lang="en-US" sz="2000" dirty="0">
                  <a:latin typeface="Arial" charset="0"/>
                  <a:cs typeface="Arial" charset="0"/>
                </a:rPr>
                <a:t> </a:t>
              </a:r>
              <a:r>
                <a:rPr lang="en-US" sz="2000" dirty="0" err="1">
                  <a:latin typeface="Arial" charset="0"/>
                  <a:cs typeface="Arial" charset="0"/>
                </a:rPr>
                <a:t>ước</a:t>
              </a:r>
              <a:r>
                <a:rPr lang="en-US" sz="2000" dirty="0">
                  <a:latin typeface="Arial" charset="0"/>
                  <a:cs typeface="Arial" charset="0"/>
                </a:rPr>
                <a:t> </a:t>
              </a:r>
              <a:r>
                <a:rPr lang="en-US" sz="2000" dirty="0" err="1">
                  <a:latin typeface="Arial" charset="0"/>
                  <a:cs typeface="Arial" charset="0"/>
                </a:rPr>
                <a:t>xã</a:t>
              </a:r>
              <a:r>
                <a:rPr lang="en-US" sz="2000" dirty="0">
                  <a:latin typeface="Arial" charset="0"/>
                  <a:cs typeface="Arial" charset="0"/>
                </a:rPr>
                <a:t> </a:t>
              </a:r>
              <a:r>
                <a:rPr lang="en-US" sz="2000" dirty="0" err="1">
                  <a:latin typeface="Arial" charset="0"/>
                  <a:cs typeface="Arial" charset="0"/>
                </a:rPr>
                <a:t>hội</a:t>
              </a:r>
              <a:endParaRPr lang="en-US" sz="2000" dirty="0">
                <a:latin typeface="Arial" charset="0"/>
                <a:cs typeface="Arial" charset="0"/>
              </a:endParaRPr>
            </a:p>
          </p:txBody>
        </p:sp>
      </p:grpSp>
      <p:sp>
        <p:nvSpPr>
          <p:cNvPr id="9" name="Title 31"/>
          <p:cNvSpPr txBox="1">
            <a:spLocks/>
          </p:cNvSpPr>
          <p:nvPr/>
        </p:nvSpPr>
        <p:spPr>
          <a:xfrm>
            <a:off x="381000" y="304800"/>
            <a:ext cx="8305800" cy="457200"/>
          </a:xfrm>
          <a:prstGeom prst="rect">
            <a:avLst/>
          </a:prstGeom>
          <a:solidFill>
            <a:schemeClr val="accent5">
              <a:lumMod val="20000"/>
              <a:lumOff val="80000"/>
            </a:schemeClr>
          </a:solidFill>
          <a:scene3d>
            <a:camera prst="orthographicFront"/>
            <a:lightRig rig="threePt" dir="t"/>
          </a:scene3d>
          <a:sp3d>
            <a:bevelT w="139700" prst="cross"/>
          </a:sp3d>
        </p:spPr>
        <p:txBody>
          <a:bodyPr/>
          <a:lstStyle/>
          <a:p>
            <a:pPr eaLnBrk="0" hangingPunct="0">
              <a:defRPr/>
            </a:pPr>
            <a:r>
              <a:rPr lang="en-US" sz="2800" b="1" dirty="0">
                <a:effectLst>
                  <a:outerShdw blurRad="38100" dist="38100" dir="2700000" algn="tl">
                    <a:srgbClr val="C0C0C0"/>
                  </a:outerShdw>
                </a:effectLst>
                <a:latin typeface="Times New Roman" pitchFamily="18" charset="0"/>
                <a:ea typeface="+mj-ea"/>
                <a:cs typeface="Times New Roman" pitchFamily="18" charset="0"/>
              </a:rPr>
              <a:t>2. </a:t>
            </a:r>
            <a:r>
              <a:rPr lang="en-US" sz="2800" b="1" dirty="0" err="1">
                <a:effectLst>
                  <a:outerShdw blurRad="38100" dist="38100" dir="2700000" algn="tl">
                    <a:srgbClr val="C0C0C0"/>
                  </a:outerShdw>
                </a:effectLst>
                <a:latin typeface="Times New Roman" pitchFamily="18" charset="0"/>
                <a:ea typeface="+mj-ea"/>
                <a:cs typeface="Times New Roman" pitchFamily="18" charset="0"/>
              </a:rPr>
              <a:t>Cơ</a:t>
            </a:r>
            <a:r>
              <a:rPr lang="en-US" sz="2800" b="1" dirty="0">
                <a:effectLst>
                  <a:outerShdw blurRad="38100" dist="38100" dir="2700000" algn="tl">
                    <a:srgbClr val="C0C0C0"/>
                  </a:outerShdw>
                </a:effectLst>
                <a:latin typeface="Times New Roman" pitchFamily="18" charset="0"/>
                <a:ea typeface="+mj-ea"/>
                <a:cs typeface="Times New Roman" pitchFamily="18" charset="0"/>
              </a:rPr>
              <a:t> </a:t>
            </a:r>
            <a:r>
              <a:rPr lang="en-US" sz="2800" b="1" dirty="0" err="1">
                <a:effectLst>
                  <a:outerShdw blurRad="38100" dist="38100" dir="2700000" algn="tl">
                    <a:srgbClr val="C0C0C0"/>
                  </a:outerShdw>
                </a:effectLst>
                <a:latin typeface="Times New Roman" pitchFamily="18" charset="0"/>
                <a:ea typeface="+mj-ea"/>
                <a:cs typeface="Times New Roman" pitchFamily="18" charset="0"/>
              </a:rPr>
              <a:t>sở</a:t>
            </a:r>
            <a:r>
              <a:rPr lang="en-US" sz="2800" b="1" dirty="0">
                <a:effectLst>
                  <a:outerShdw blurRad="38100" dist="38100" dir="2700000" algn="tl">
                    <a:srgbClr val="C0C0C0"/>
                  </a:outerShdw>
                </a:effectLst>
                <a:latin typeface="Times New Roman" pitchFamily="18" charset="0"/>
                <a:ea typeface="+mj-ea"/>
                <a:cs typeface="Times New Roman" pitchFamily="18" charset="0"/>
              </a:rPr>
              <a:t> </a:t>
            </a:r>
            <a:r>
              <a:rPr lang="en-US" sz="2800" b="1" dirty="0" err="1">
                <a:effectLst>
                  <a:outerShdw blurRad="38100" dist="38100" dir="2700000" algn="tl">
                    <a:srgbClr val="C0C0C0"/>
                  </a:outerShdw>
                </a:effectLst>
                <a:latin typeface="Times New Roman" pitchFamily="18" charset="0"/>
                <a:ea typeface="+mj-ea"/>
                <a:cs typeface="Times New Roman" pitchFamily="18" charset="0"/>
              </a:rPr>
              <a:t>lý</a:t>
            </a:r>
            <a:r>
              <a:rPr lang="en-US" sz="2800" b="1" dirty="0">
                <a:effectLst>
                  <a:outerShdw blurRad="38100" dist="38100" dir="2700000" algn="tl">
                    <a:srgbClr val="C0C0C0"/>
                  </a:outerShdw>
                </a:effectLst>
                <a:latin typeface="Times New Roman" pitchFamily="18" charset="0"/>
                <a:ea typeface="+mj-ea"/>
                <a:cs typeface="Times New Roman" pitchFamily="18" charset="0"/>
              </a:rPr>
              <a:t> </a:t>
            </a:r>
            <a:r>
              <a:rPr lang="en-US" sz="2800" b="1" dirty="0" err="1">
                <a:effectLst>
                  <a:outerShdw blurRad="38100" dist="38100" dir="2700000" algn="tl">
                    <a:srgbClr val="C0C0C0"/>
                  </a:outerShdw>
                </a:effectLst>
                <a:latin typeface="Times New Roman" pitchFamily="18" charset="0"/>
                <a:ea typeface="+mj-ea"/>
                <a:cs typeface="Times New Roman" pitchFamily="18" charset="0"/>
              </a:rPr>
              <a:t>luận</a:t>
            </a:r>
            <a:endParaRPr lang="vi-VN" sz="2800" b="1" dirty="0">
              <a:effectLst>
                <a:outerShdw blurRad="38100" dist="38100" dir="2700000" algn="tl">
                  <a:srgbClr val="C0C0C0"/>
                </a:outerShdw>
              </a:effectLst>
              <a:latin typeface="Times New Roman" pitchFamily="18" charset="0"/>
              <a:ea typeface="+mj-ea"/>
              <a:cs typeface="Times New Roman" pitchFamily="18" charset="0"/>
            </a:endParaRPr>
          </a:p>
        </p:txBody>
      </p:sp>
      <p:sp>
        <p:nvSpPr>
          <p:cNvPr id="10" name="Title 31"/>
          <p:cNvSpPr txBox="1">
            <a:spLocks/>
          </p:cNvSpPr>
          <p:nvPr/>
        </p:nvSpPr>
        <p:spPr>
          <a:xfrm>
            <a:off x="685800" y="914400"/>
            <a:ext cx="7924800" cy="457200"/>
          </a:xfrm>
          <a:prstGeom prst="rect">
            <a:avLst/>
          </a:prstGeom>
          <a:solidFill>
            <a:schemeClr val="accent6">
              <a:lumMod val="40000"/>
              <a:lumOff val="60000"/>
            </a:schemeClr>
          </a:solidFill>
          <a:scene3d>
            <a:camera prst="orthographicFront"/>
            <a:lightRig rig="threePt" dir="t"/>
          </a:scene3d>
          <a:sp3d>
            <a:bevelT w="114300" prst="hardEdge"/>
          </a:sp3d>
        </p:spPr>
        <p:txBody>
          <a:bodyPr/>
          <a:lstStyle/>
          <a:p>
            <a:pPr eaLnBrk="0" hangingPunct="0">
              <a:defRPr/>
            </a:pPr>
            <a:r>
              <a:rPr lang="en-US" sz="2800" b="1" i="1" dirty="0">
                <a:latin typeface="Times New Roman" pitchFamily="18" charset="0"/>
                <a:ea typeface="+mj-ea"/>
                <a:cs typeface="Times New Roman" pitchFamily="18" charset="0"/>
              </a:rPr>
              <a:t>b. </a:t>
            </a:r>
            <a:r>
              <a:rPr lang="en-US" sz="2800" b="1" i="1" dirty="0" err="1">
                <a:latin typeface="Times New Roman" pitchFamily="18" charset="0"/>
                <a:ea typeface="+mj-ea"/>
                <a:cs typeface="Times New Roman" pitchFamily="18" charset="0"/>
              </a:rPr>
              <a:t>Tinh</a:t>
            </a:r>
            <a:r>
              <a:rPr lang="en-US" sz="2800" b="1" i="1" dirty="0">
                <a:latin typeface="Times New Roman" pitchFamily="18" charset="0"/>
                <a:ea typeface="+mj-ea"/>
                <a:cs typeface="Times New Roman" pitchFamily="18" charset="0"/>
              </a:rPr>
              <a:t> </a:t>
            </a:r>
            <a:r>
              <a:rPr lang="en-US" sz="2800" b="1" i="1" dirty="0" err="1">
                <a:latin typeface="Times New Roman" pitchFamily="18" charset="0"/>
                <a:ea typeface="+mj-ea"/>
                <a:cs typeface="Times New Roman" pitchFamily="18" charset="0"/>
              </a:rPr>
              <a:t>hoa</a:t>
            </a:r>
            <a:r>
              <a:rPr lang="en-US" sz="2800" b="1" i="1" dirty="0">
                <a:latin typeface="Times New Roman" pitchFamily="18" charset="0"/>
                <a:ea typeface="+mj-ea"/>
                <a:cs typeface="Times New Roman" pitchFamily="18" charset="0"/>
              </a:rPr>
              <a:t> </a:t>
            </a:r>
            <a:r>
              <a:rPr lang="en-US" sz="2800" b="1" i="1" dirty="0" err="1">
                <a:latin typeface="Times New Roman" pitchFamily="18" charset="0"/>
                <a:ea typeface="+mj-ea"/>
                <a:cs typeface="Times New Roman" pitchFamily="18" charset="0"/>
              </a:rPr>
              <a:t>văn</a:t>
            </a:r>
            <a:r>
              <a:rPr lang="en-US" sz="2800" b="1" i="1" dirty="0">
                <a:latin typeface="Times New Roman" pitchFamily="18" charset="0"/>
                <a:ea typeface="+mj-ea"/>
                <a:cs typeface="Times New Roman" pitchFamily="18" charset="0"/>
              </a:rPr>
              <a:t> </a:t>
            </a:r>
            <a:r>
              <a:rPr lang="en-US" sz="2800" b="1" i="1" dirty="0" err="1">
                <a:latin typeface="Times New Roman" pitchFamily="18" charset="0"/>
                <a:ea typeface="+mj-ea"/>
                <a:cs typeface="Times New Roman" pitchFamily="18" charset="0"/>
              </a:rPr>
              <a:t>hóa</a:t>
            </a:r>
            <a:r>
              <a:rPr lang="en-US" sz="2800" b="1" i="1" dirty="0">
                <a:latin typeface="Times New Roman" pitchFamily="18" charset="0"/>
                <a:ea typeface="+mj-ea"/>
                <a:cs typeface="Times New Roman" pitchFamily="18" charset="0"/>
              </a:rPr>
              <a:t> </a:t>
            </a:r>
            <a:r>
              <a:rPr lang="en-AU" sz="2800" b="1" i="1" dirty="0" err="1">
                <a:latin typeface="Times New Roman" pitchFamily="18" charset="0"/>
                <a:cs typeface="Times New Roman" pitchFamily="18" charset="0"/>
              </a:rPr>
              <a:t>phương</a:t>
            </a:r>
            <a:r>
              <a:rPr lang="en-AU" sz="2800" b="1" i="1" dirty="0">
                <a:latin typeface="Times New Roman" pitchFamily="18" charset="0"/>
                <a:cs typeface="Times New Roman" pitchFamily="18" charset="0"/>
              </a:rPr>
              <a:t> </a:t>
            </a:r>
            <a:r>
              <a:rPr lang="en-AU" sz="2800" b="1" i="1" dirty="0" err="1">
                <a:latin typeface="Times New Roman" pitchFamily="18" charset="0"/>
                <a:cs typeface="Times New Roman" pitchFamily="18" charset="0"/>
              </a:rPr>
              <a:t>Tây</a:t>
            </a:r>
            <a:endParaRPr lang="en-US" sz="2800" b="1" i="1" dirty="0">
              <a:latin typeface="Times New Roman" pitchFamily="18" charset="0"/>
              <a:cs typeface="Times New Roman" pitchFamily="18" charset="0"/>
            </a:endParaRPr>
          </a:p>
          <a:p>
            <a:pPr eaLnBrk="0" hangingPunct="0">
              <a:defRPr/>
            </a:pPr>
            <a:endParaRPr lang="vi-VN" sz="2800" b="1" i="1" dirty="0">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371344782"/>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checkerboard(across)">
                                      <p:cBhvr>
                                        <p:cTn id="11" dur="500"/>
                                        <p:tgtEl>
                                          <p:spTgt spid="10"/>
                                        </p:tgtEl>
                                      </p:cBhvr>
                                    </p:animEffect>
                                  </p:childTnLst>
                                </p:cTn>
                              </p:par>
                            </p:childTnLst>
                          </p:cTn>
                        </p:par>
                        <p:par>
                          <p:cTn id="12" fill="hold" nodeType="afterGroup">
                            <p:stCondLst>
                              <p:cond delay="1000"/>
                            </p:stCondLst>
                            <p:childTnLst>
                              <p:par>
                                <p:cTn id="13" presetID="8"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amond(in)">
                                      <p:cBhvr>
                                        <p:cTn id="1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D:\anh\tancongngucPati.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38400" y="1066800"/>
            <a:ext cx="3886200" cy="2133600"/>
          </a:xfrm>
          <a:noFill/>
        </p:spPr>
      </p:pic>
      <p:pic>
        <p:nvPicPr>
          <p:cNvPr id="66564" name="Picture 3" descr="D:\anh\cách mạng tư sản pháp.jpg"/>
          <p:cNvPicPr>
            <a:picLocks noChangeAspect="1" noChangeArrowheads="1"/>
          </p:cNvPicPr>
          <p:nvPr/>
        </p:nvPicPr>
        <p:blipFill>
          <a:blip r:embed="rId3" cstate="print"/>
          <a:srcRect/>
          <a:stretch>
            <a:fillRect/>
          </a:stretch>
        </p:blipFill>
        <p:spPr bwMode="auto">
          <a:xfrm>
            <a:off x="6553200" y="457200"/>
            <a:ext cx="1905000" cy="2743200"/>
          </a:xfrm>
          <a:prstGeom prst="rect">
            <a:avLst/>
          </a:prstGeom>
          <a:noFill/>
          <a:ln w="9525">
            <a:noFill/>
            <a:miter lim="800000"/>
            <a:headEnd/>
            <a:tailEnd/>
          </a:ln>
          <a:scene3d>
            <a:camera prst="orthographicFront"/>
            <a:lightRig rig="threePt" dir="t"/>
          </a:scene3d>
          <a:sp3d>
            <a:bevelT w="165100" prst="coolSlant"/>
          </a:sp3d>
        </p:spPr>
      </p:pic>
      <p:sp>
        <p:nvSpPr>
          <p:cNvPr id="7" name="Rectangle 6"/>
          <p:cNvSpPr/>
          <p:nvPr/>
        </p:nvSpPr>
        <p:spPr>
          <a:xfrm>
            <a:off x="533400" y="1066800"/>
            <a:ext cx="1752600" cy="2133600"/>
          </a:xfrm>
          <a:prstGeom prst="rect">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err="1"/>
              <a:t>Tự</a:t>
            </a:r>
            <a:r>
              <a:rPr lang="en-US" sz="2800" dirty="0"/>
              <a:t> do, </a:t>
            </a:r>
          </a:p>
          <a:p>
            <a:pPr algn="ctr">
              <a:defRPr/>
            </a:pPr>
            <a:r>
              <a:rPr lang="en-US" sz="2800" dirty="0" err="1"/>
              <a:t>bình</a:t>
            </a:r>
            <a:r>
              <a:rPr lang="en-US" sz="2800" dirty="0"/>
              <a:t> </a:t>
            </a:r>
            <a:r>
              <a:rPr lang="en-US" sz="2800" dirty="0" err="1"/>
              <a:t>đẳng</a:t>
            </a:r>
            <a:r>
              <a:rPr lang="en-US" sz="2800" dirty="0"/>
              <a:t>,</a:t>
            </a:r>
          </a:p>
          <a:p>
            <a:pPr algn="ctr">
              <a:defRPr/>
            </a:pPr>
            <a:r>
              <a:rPr lang="en-US" sz="2800" dirty="0"/>
              <a:t> </a:t>
            </a:r>
            <a:r>
              <a:rPr lang="en-US" sz="2800" dirty="0" err="1"/>
              <a:t>bác</a:t>
            </a:r>
            <a:r>
              <a:rPr lang="en-US" sz="2800" dirty="0"/>
              <a:t> </a:t>
            </a:r>
            <a:r>
              <a:rPr lang="en-US" sz="2800" dirty="0" err="1"/>
              <a:t>ái</a:t>
            </a:r>
            <a:endParaRPr lang="en-US" sz="2800" dirty="0"/>
          </a:p>
        </p:txBody>
      </p:sp>
      <p:sp>
        <p:nvSpPr>
          <p:cNvPr id="6" name="Rectangle 5"/>
          <p:cNvSpPr/>
          <p:nvPr/>
        </p:nvSpPr>
        <p:spPr>
          <a:xfrm>
            <a:off x="533400" y="457200"/>
            <a:ext cx="5867400" cy="533400"/>
          </a:xfrm>
          <a:prstGeom prst="rect">
            <a:avLst/>
          </a:prstGeom>
          <a:solidFill>
            <a:srgbClr val="FBF693"/>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err="1">
                <a:solidFill>
                  <a:schemeClr val="tx1"/>
                </a:solidFill>
                <a:latin typeface="Times New Roman" pitchFamily="18" charset="0"/>
                <a:cs typeface="Times New Roman" pitchFamily="18" charset="0"/>
              </a:rPr>
              <a:t>Văn</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hóa</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Pháp</a:t>
            </a:r>
            <a:endParaRPr lang="en-US" sz="2800" dirty="0">
              <a:solidFill>
                <a:schemeClr val="tx1"/>
              </a:solidFill>
              <a:latin typeface="Times New Roman" pitchFamily="18" charset="0"/>
              <a:cs typeface="Times New Roman" pitchFamily="18" charset="0"/>
            </a:endParaRPr>
          </a:p>
        </p:txBody>
      </p:sp>
      <p:sp>
        <p:nvSpPr>
          <p:cNvPr id="8" name="Rectangle 7"/>
          <p:cNvSpPr/>
          <p:nvPr/>
        </p:nvSpPr>
        <p:spPr>
          <a:xfrm>
            <a:off x="304800" y="3362980"/>
            <a:ext cx="8458200" cy="523220"/>
          </a:xfrm>
          <a:prstGeom prst="rect">
            <a:avLst/>
          </a:prstGeom>
          <a:solidFill>
            <a:srgbClr val="FDFABB"/>
          </a:solidFill>
          <a:scene3d>
            <a:camera prst="orthographicFront"/>
            <a:lightRig rig="threePt" dir="t"/>
          </a:scene3d>
          <a:sp3d>
            <a:bevelT w="139700" prst="cross"/>
          </a:sp3d>
        </p:spPr>
        <p:txBody>
          <a:bodyPr>
            <a:spAutoFit/>
          </a:bodyPr>
          <a:lstStyle/>
          <a:p>
            <a:pPr algn="ctr">
              <a:defRPr/>
            </a:pPr>
            <a:r>
              <a:rPr lang="en-US" sz="2800" spc="-30" dirty="0" err="1">
                <a:latin typeface="Times New Roman" pitchFamily="18" charset="0"/>
                <a:cs typeface="Times New Roman" pitchFamily="18" charset="0"/>
              </a:rPr>
              <a:t>Hấp</a:t>
            </a:r>
            <a:r>
              <a:rPr lang="en-US" sz="2800" spc="-30" dirty="0">
                <a:latin typeface="Times New Roman" pitchFamily="18" charset="0"/>
                <a:cs typeface="Times New Roman" pitchFamily="18" charset="0"/>
              </a:rPr>
              <a:t> </a:t>
            </a:r>
            <a:r>
              <a:rPr lang="en-US" sz="2800" spc="-30" dirty="0" err="1">
                <a:latin typeface="Times New Roman" pitchFamily="18" charset="0"/>
                <a:cs typeface="Times New Roman" pitchFamily="18" charset="0"/>
              </a:rPr>
              <a:t>thụ</a:t>
            </a:r>
            <a:r>
              <a:rPr lang="en-US" sz="2800" spc="-30" dirty="0">
                <a:latin typeface="Times New Roman" pitchFamily="18" charset="0"/>
                <a:cs typeface="Times New Roman" pitchFamily="18" charset="0"/>
              </a:rPr>
              <a:t> </a:t>
            </a:r>
            <a:r>
              <a:rPr lang="en-US" sz="2800" i="1" spc="-30" dirty="0" err="1">
                <a:latin typeface="Times New Roman" pitchFamily="18" charset="0"/>
                <a:cs typeface="Times New Roman" pitchFamily="18" charset="0"/>
              </a:rPr>
              <a:t>tư</a:t>
            </a:r>
            <a:r>
              <a:rPr lang="en-US" sz="2800" i="1" spc="-30" dirty="0">
                <a:latin typeface="Times New Roman" pitchFamily="18" charset="0"/>
                <a:cs typeface="Times New Roman" pitchFamily="18" charset="0"/>
              </a:rPr>
              <a:t> </a:t>
            </a:r>
            <a:r>
              <a:rPr lang="en-US" sz="2800" i="1" spc="-30" dirty="0" err="1">
                <a:latin typeface="Times New Roman" pitchFamily="18" charset="0"/>
                <a:cs typeface="Times New Roman" pitchFamily="18" charset="0"/>
              </a:rPr>
              <a:t>tưởng</a:t>
            </a:r>
            <a:r>
              <a:rPr lang="en-US" sz="2800" i="1" spc="-30" dirty="0">
                <a:latin typeface="Times New Roman" pitchFamily="18" charset="0"/>
                <a:cs typeface="Times New Roman" pitchFamily="18" charset="0"/>
              </a:rPr>
              <a:t> </a:t>
            </a:r>
            <a:r>
              <a:rPr lang="en-US" sz="2800" i="1" spc="-30" dirty="0" err="1">
                <a:latin typeface="Times New Roman" pitchFamily="18" charset="0"/>
                <a:cs typeface="Times New Roman" pitchFamily="18" charset="0"/>
              </a:rPr>
              <a:t>dân</a:t>
            </a:r>
            <a:r>
              <a:rPr lang="en-US" sz="2800" i="1" spc="-30" dirty="0">
                <a:latin typeface="Times New Roman" pitchFamily="18" charset="0"/>
                <a:cs typeface="Times New Roman" pitchFamily="18" charset="0"/>
              </a:rPr>
              <a:t> </a:t>
            </a:r>
            <a:r>
              <a:rPr lang="en-US" sz="2800" i="1" spc="-30" dirty="0" err="1">
                <a:latin typeface="Times New Roman" pitchFamily="18" charset="0"/>
                <a:cs typeface="Times New Roman" pitchFamily="18" charset="0"/>
              </a:rPr>
              <a:t>chủ</a:t>
            </a:r>
            <a:r>
              <a:rPr lang="en-US" sz="2800" spc="-30" dirty="0">
                <a:latin typeface="Times New Roman" pitchFamily="18" charset="0"/>
                <a:cs typeface="Times New Roman" pitchFamily="18" charset="0"/>
              </a:rPr>
              <a:t>, </a:t>
            </a:r>
            <a:r>
              <a:rPr lang="en-US" sz="2800" spc="-30" dirty="0" err="1">
                <a:latin typeface="Times New Roman" pitchFamily="18" charset="0"/>
                <a:cs typeface="Times New Roman" pitchFamily="18" charset="0"/>
              </a:rPr>
              <a:t>hình</a:t>
            </a:r>
            <a:r>
              <a:rPr lang="en-US" sz="2800" spc="-30" dirty="0">
                <a:latin typeface="Times New Roman" pitchFamily="18" charset="0"/>
                <a:cs typeface="Times New Roman" pitchFamily="18" charset="0"/>
              </a:rPr>
              <a:t> </a:t>
            </a:r>
            <a:r>
              <a:rPr lang="en-US" sz="2800" spc="-30" dirty="0" err="1">
                <a:latin typeface="Times New Roman" pitchFamily="18" charset="0"/>
                <a:cs typeface="Times New Roman" pitchFamily="18" charset="0"/>
              </a:rPr>
              <a:t>thành</a:t>
            </a:r>
            <a:r>
              <a:rPr lang="en-US" sz="2800" spc="-30" dirty="0">
                <a:latin typeface="Times New Roman" pitchFamily="18" charset="0"/>
                <a:cs typeface="Times New Roman" pitchFamily="18" charset="0"/>
              </a:rPr>
              <a:t> </a:t>
            </a:r>
            <a:r>
              <a:rPr lang="en-US" sz="2800" i="1" spc="-30" dirty="0" err="1">
                <a:latin typeface="Times New Roman" pitchFamily="18" charset="0"/>
                <a:cs typeface="Times New Roman" pitchFamily="18" charset="0"/>
              </a:rPr>
              <a:t>phong</a:t>
            </a:r>
            <a:r>
              <a:rPr lang="en-US" sz="2800" i="1" spc="-30" dirty="0">
                <a:latin typeface="Times New Roman" pitchFamily="18" charset="0"/>
                <a:cs typeface="Times New Roman" pitchFamily="18" charset="0"/>
              </a:rPr>
              <a:t> </a:t>
            </a:r>
            <a:r>
              <a:rPr lang="en-US" sz="2800" i="1" spc="-30" dirty="0" err="1">
                <a:latin typeface="Times New Roman" pitchFamily="18" charset="0"/>
                <a:cs typeface="Times New Roman" pitchFamily="18" charset="0"/>
              </a:rPr>
              <a:t>cách</a:t>
            </a:r>
            <a:r>
              <a:rPr lang="en-US" sz="2800" i="1" spc="-30" dirty="0">
                <a:latin typeface="Times New Roman" pitchFamily="18" charset="0"/>
                <a:cs typeface="Times New Roman" pitchFamily="18" charset="0"/>
              </a:rPr>
              <a:t> </a:t>
            </a:r>
            <a:r>
              <a:rPr lang="en-US" sz="2800" i="1" spc="-30" dirty="0" err="1">
                <a:latin typeface="Times New Roman" pitchFamily="18" charset="0"/>
                <a:cs typeface="Times New Roman" pitchFamily="18" charset="0"/>
              </a:rPr>
              <a:t>dân</a:t>
            </a:r>
            <a:r>
              <a:rPr lang="en-US" sz="2800" i="1" spc="-30" dirty="0">
                <a:latin typeface="Times New Roman" pitchFamily="18" charset="0"/>
                <a:cs typeface="Times New Roman" pitchFamily="18" charset="0"/>
              </a:rPr>
              <a:t> </a:t>
            </a:r>
            <a:r>
              <a:rPr lang="en-US" sz="2800" i="1" spc="-30" dirty="0" err="1">
                <a:latin typeface="Times New Roman" pitchFamily="18" charset="0"/>
                <a:cs typeface="Times New Roman" pitchFamily="18" charset="0"/>
              </a:rPr>
              <a:t>chủ</a:t>
            </a:r>
            <a:endParaRPr lang="en-US" sz="2800" spc="-30" dirty="0">
              <a:latin typeface="Times New Roman" pitchFamily="18" charset="0"/>
              <a:cs typeface="Times New Roman" pitchFamily="18" charset="0"/>
            </a:endParaRPr>
          </a:p>
        </p:txBody>
      </p:sp>
      <p:sp>
        <p:nvSpPr>
          <p:cNvPr id="9" name="Rectangle 8"/>
          <p:cNvSpPr/>
          <p:nvPr/>
        </p:nvSpPr>
        <p:spPr>
          <a:xfrm>
            <a:off x="381000" y="4191000"/>
            <a:ext cx="8382000" cy="2246769"/>
          </a:xfrm>
          <a:prstGeom prst="rect">
            <a:avLst/>
          </a:prstGeom>
          <a:solidFill>
            <a:schemeClr val="accent6">
              <a:lumMod val="20000"/>
              <a:lumOff val="80000"/>
            </a:schemeClr>
          </a:solidFill>
          <a:scene3d>
            <a:camera prst="orthographicFront"/>
            <a:lightRig rig="threePt" dir="t"/>
          </a:scene3d>
          <a:sp3d>
            <a:bevelT w="101600" prst="riblet"/>
          </a:sp3d>
        </p:spPr>
        <p:txBody>
          <a:bodyPr>
            <a:spAutoFit/>
          </a:bodyPr>
          <a:lstStyle/>
          <a:p>
            <a:pPr algn="just">
              <a:defRPr/>
            </a:pPr>
            <a:r>
              <a:rPr lang="en-US" sz="2800" dirty="0" err="1">
                <a:latin typeface="Times New Roman" pitchFamily="18" charset="0"/>
                <a:cs typeface="Times New Roman" pitchFamily="18" charset="0"/>
              </a:rPr>
              <a:t>Viết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Lời</a:t>
            </a:r>
            <a:r>
              <a:rPr lang="en-US" sz="2800" dirty="0">
                <a:latin typeface="Times New Roman" pitchFamily="18" charset="0"/>
                <a:cs typeface="Times New Roman" pitchFamily="18" charset="0"/>
              </a:rPr>
              <a:t> than </a:t>
            </a:r>
            <a:r>
              <a:rPr lang="en-US" sz="2800" dirty="0" err="1">
                <a:latin typeface="Times New Roman" pitchFamily="18" charset="0"/>
                <a:cs typeface="Times New Roman" pitchFamily="18" charset="0"/>
              </a:rPr>
              <a:t>vãn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Trưng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Trắc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báo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Luymanitê</a:t>
            </a:r>
            <a:r>
              <a:rPr lang="en-US" sz="2800" dirty="0">
                <a:latin typeface="Times New Roman" pitchFamily="18" charset="0"/>
                <a:cs typeface="Times New Roman" pitchFamily="18" charset="0"/>
              </a:rPr>
              <a:t> 24/6/1922), </a:t>
            </a:r>
            <a:r>
              <a:rPr lang="en-US" sz="2800" dirty="0" err="1">
                <a:latin typeface="Times New Roman" pitchFamily="18" charset="0"/>
                <a:cs typeface="Times New Roman" pitchFamily="18" charset="0"/>
              </a:rPr>
              <a:t>vở</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kịch</a:t>
            </a: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rồng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tre</a:t>
            </a:r>
            <a:r>
              <a:rPr lang="en-US" sz="2800" dirty="0">
                <a:latin typeface="Times New Roman" pitchFamily="18" charset="0"/>
                <a:cs typeface="Times New Roman" pitchFamily="18" charset="0"/>
              </a:rPr>
              <a:t>” (1922); “</a:t>
            </a:r>
            <a:r>
              <a:rPr lang="en-US" sz="2800" dirty="0" err="1">
                <a:latin typeface="Times New Roman" pitchFamily="18" charset="0"/>
                <a:cs typeface="Times New Roman" pitchFamily="18" charset="0"/>
              </a:rPr>
              <a:t>Những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trò</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lố</a:t>
            </a:r>
            <a:r>
              <a:rPr lang="en-US" sz="2800" dirty="0">
                <a:latin typeface="Times New Roman" pitchFamily="18" charset="0"/>
                <a:cs typeface="Times New Roman" pitchFamily="18" charset="0"/>
              </a:rPr>
              <a:t> hay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Varen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Bội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Châu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báo</a:t>
            </a:r>
            <a:r>
              <a:rPr lang="en-US" sz="2800" dirty="0">
                <a:latin typeface="Times New Roman" pitchFamily="18" charset="0"/>
                <a:cs typeface="Times New Roman" pitchFamily="18" charset="0"/>
              </a:rPr>
              <a:t> Le </a:t>
            </a:r>
            <a:r>
              <a:rPr lang="en-US" sz="2800" dirty="0" err="1">
                <a:latin typeface="Times New Roman" pitchFamily="18" charset="0"/>
                <a:cs typeface="Times New Roman" pitchFamily="18" charset="0"/>
              </a:rPr>
              <a:t>Paria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số</a:t>
            </a:r>
            <a:r>
              <a:rPr lang="en-US" sz="2800" dirty="0">
                <a:latin typeface="Times New Roman" pitchFamily="18" charset="0"/>
                <a:cs typeface="Times New Roman" pitchFamily="18" charset="0"/>
              </a:rPr>
              <a:t> 36-37 </a:t>
            </a:r>
            <a:r>
              <a:rPr lang="en-US" sz="2800" dirty="0" err="1">
                <a:latin typeface="Times New Roman" pitchFamily="18" charset="0"/>
                <a:cs typeface="Times New Roman" pitchFamily="18" charset="0"/>
              </a:rPr>
              <a:t>tháng</a:t>
            </a:r>
            <a:r>
              <a:rPr lang="en-US" sz="2800" dirty="0">
                <a:latin typeface="Times New Roman" pitchFamily="18" charset="0"/>
                <a:cs typeface="Times New Roman" pitchFamily="18" charset="0"/>
              </a:rPr>
              <a:t> 9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tháng</a:t>
            </a:r>
            <a:r>
              <a:rPr lang="en-US" sz="2800" dirty="0">
                <a:latin typeface="Times New Roman" pitchFamily="18" charset="0"/>
                <a:cs typeface="Times New Roman" pitchFamily="18" charset="0"/>
              </a:rPr>
              <a:t> 10/1925), “</a:t>
            </a:r>
            <a:r>
              <a:rPr lang="en-US" sz="2800" dirty="0" err="1">
                <a:latin typeface="Times New Roman" pitchFamily="18" charset="0"/>
                <a:cs typeface="Times New Roman" pitchFamily="18" charset="0"/>
              </a:rPr>
              <a:t>Thư</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ngỏ</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gửi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ông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Anbe</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Xarô</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báo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Luymanitê</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ngày</a:t>
            </a:r>
            <a:r>
              <a:rPr lang="en-US" sz="2800" dirty="0">
                <a:latin typeface="Times New Roman" pitchFamily="18" charset="0"/>
                <a:cs typeface="Times New Roman" pitchFamily="18" charset="0"/>
              </a:rPr>
              <a:t> 25/7/1922)</a:t>
            </a:r>
          </a:p>
        </p:txBody>
      </p:sp>
      <p:sp>
        <p:nvSpPr>
          <p:cNvPr id="10" name="Down Arrow 9"/>
          <p:cNvSpPr/>
          <p:nvPr/>
        </p:nvSpPr>
        <p:spPr>
          <a:xfrm>
            <a:off x="3962400" y="3962400"/>
            <a:ext cx="990600" cy="152400"/>
          </a:xfrm>
          <a:prstGeom prst="downArrow">
            <a:avLst/>
          </a:prstGeom>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44920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66564"/>
                                        </p:tgtEl>
                                        <p:attrNameLst>
                                          <p:attrName>style.visibility</p:attrName>
                                        </p:attrNameLst>
                                      </p:cBhvr>
                                      <p:to>
                                        <p:strVal val="visible"/>
                                      </p:to>
                                    </p:set>
                                    <p:animEffect transition="in" filter="blinds(horizontal)">
                                      <p:cBhvr>
                                        <p:cTn id="11" dur="500"/>
                                        <p:tgtEl>
                                          <p:spTgt spid="66564"/>
                                        </p:tgtEl>
                                      </p:cBhvr>
                                    </p:animEffect>
                                  </p:childTnLst>
                                </p:cTn>
                              </p:par>
                            </p:childTnLst>
                          </p:cTn>
                        </p:par>
                        <p:par>
                          <p:cTn id="12" fill="hold" nodeType="afterGroup">
                            <p:stCondLst>
                              <p:cond delay="1000"/>
                            </p:stCondLst>
                            <p:childTnLst>
                              <p:par>
                                <p:cTn id="13" presetID="4" presetClass="entr" presetSubtype="16"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ox(in)">
                                      <p:cBhvr>
                                        <p:cTn id="15" dur="500"/>
                                        <p:tgtEl>
                                          <p:spTgt spid="7"/>
                                        </p:tgtEl>
                                      </p:cBhvr>
                                    </p:animEffect>
                                  </p:childTnLst>
                                </p:cTn>
                              </p:par>
                            </p:childTnLst>
                          </p:cTn>
                        </p:par>
                        <p:par>
                          <p:cTn id="16" fill="hold" nodeType="afterGroup">
                            <p:stCondLst>
                              <p:cond delay="1500"/>
                            </p:stCondLst>
                            <p:childTnLst>
                              <p:par>
                                <p:cTn id="17" presetID="4" presetClass="entr" presetSubtype="16" fill="hold" nodeType="afterEffect">
                                  <p:stCondLst>
                                    <p:cond delay="0"/>
                                  </p:stCondLst>
                                  <p:childTnLst>
                                    <p:set>
                                      <p:cBhvr>
                                        <p:cTn id="18" dur="1" fill="hold">
                                          <p:stCondLst>
                                            <p:cond delay="0"/>
                                          </p:stCondLst>
                                        </p:cTn>
                                        <p:tgtEl>
                                          <p:spTgt spid="66562"/>
                                        </p:tgtEl>
                                        <p:attrNameLst>
                                          <p:attrName>style.visibility</p:attrName>
                                        </p:attrNameLst>
                                      </p:cBhvr>
                                      <p:to>
                                        <p:strVal val="visible"/>
                                      </p:to>
                                    </p:set>
                                    <p:animEffect transition="in" filter="box(in)">
                                      <p:cBhvr>
                                        <p:cTn id="19" dur="500"/>
                                        <p:tgtEl>
                                          <p:spTgt spid="66562"/>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childTnLst>
                                </p:cTn>
                              </p:par>
                            </p:childTnLst>
                          </p:cTn>
                        </p:par>
                        <p:par>
                          <p:cTn id="24" fill="hold" nodeType="afterGroup">
                            <p:stCondLst>
                              <p:cond delay="3000"/>
                            </p:stCondLst>
                            <p:childTnLst>
                              <p:par>
                                <p:cTn id="25" presetID="1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lide(fromTop)">
                                      <p:cBhvr>
                                        <p:cTn id="27" dur="500"/>
                                        <p:tgtEl>
                                          <p:spTgt spid="10"/>
                                        </p:tgtEl>
                                      </p:cBhvr>
                                    </p:animEffect>
                                  </p:childTnLst>
                                </p:cTn>
                              </p:par>
                            </p:childTnLst>
                          </p:cTn>
                        </p:par>
                        <p:par>
                          <p:cTn id="28" fill="hold" nodeType="afterGroup">
                            <p:stCondLst>
                              <p:cond delay="3500"/>
                            </p:stCondLst>
                            <p:childTnLst>
                              <p:par>
                                <p:cTn id="29" presetID="12" presetClass="entr" presetSubtype="1"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slide(fromTop)">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descr="http://fs.chungta.com/File.ashx/14124E6776864C6D8FB32525A6F38DAA/image=pjpeg/a0f68517db2643ea91c8c6240b5614bd/Quyen%20con%20nguoi%201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3276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114800" y="1524000"/>
            <a:ext cx="4419600" cy="4832092"/>
          </a:xfrm>
          <a:prstGeom prst="rect">
            <a:avLst/>
          </a:prstGeom>
          <a:solidFill>
            <a:schemeClr val="accent6">
              <a:lumMod val="20000"/>
              <a:lumOff val="80000"/>
            </a:schemeClr>
          </a:solidFill>
          <a:scene3d>
            <a:camera prst="orthographicFront"/>
            <a:lightRig rig="threePt" dir="t"/>
          </a:scene3d>
          <a:sp3d>
            <a:bevelT w="165100" prst="coolSlant"/>
          </a:sp3d>
        </p:spPr>
        <p:txBody>
          <a:bodyPr>
            <a:spAutoFit/>
          </a:bodyPr>
          <a:lstStyle/>
          <a:p>
            <a:pPr algn="just">
              <a:defRPr/>
            </a:pPr>
            <a:r>
              <a:rPr lang="en-US" sz="2800" dirty="0">
                <a:latin typeface="+mj-lt"/>
                <a:cs typeface="Arial" charset="0"/>
              </a:rPr>
              <a:t>“</a:t>
            </a:r>
            <a:r>
              <a:rPr lang="vi-VN" sz="2800" dirty="0">
                <a:latin typeface="+mj-lt"/>
                <a:cs typeface="Arial" charset="0"/>
              </a:rPr>
              <a:t>Bản Tuyên ngôn Nhân quyền và Dân quyền của Cách mạng Pháp năm 1791 cũng nói: "Người ta sinh ra tự do và bình đẳng về quyền lợi, và phải luôn luôn được tự do và bình đẳng về quyền lợi". </a:t>
            </a:r>
            <a:endParaRPr lang="en-US" sz="2800" dirty="0">
              <a:latin typeface="+mj-lt"/>
              <a:cs typeface="Arial" charset="0"/>
            </a:endParaRPr>
          </a:p>
          <a:p>
            <a:pPr algn="just">
              <a:defRPr/>
            </a:pPr>
            <a:r>
              <a:rPr lang="vi-VN" sz="2800" dirty="0">
                <a:latin typeface="+mj-lt"/>
                <a:cs typeface="Arial" charset="0"/>
              </a:rPr>
              <a:t>Đó là những lẽ phải không ai chối cãi được</a:t>
            </a:r>
            <a:r>
              <a:rPr lang="en-US" sz="2800" dirty="0">
                <a:latin typeface="+mj-lt"/>
                <a:cs typeface="Arial" charset="0"/>
              </a:rPr>
              <a:t>” </a:t>
            </a:r>
          </a:p>
          <a:p>
            <a:pPr algn="r">
              <a:defRPr/>
            </a:pPr>
            <a:r>
              <a:rPr lang="en-US" sz="2000" i="1" dirty="0">
                <a:latin typeface="Times New Roman" pitchFamily="18" charset="0"/>
                <a:ea typeface="Tahoma" pitchFamily="34" charset="0"/>
                <a:cs typeface="Times New Roman" pitchFamily="18" charset="0"/>
              </a:rPr>
              <a:t>HCM, 2011, </a:t>
            </a:r>
            <a:r>
              <a:rPr lang="en-US" sz="2000" i="1" dirty="0" err="1">
                <a:latin typeface="Times New Roman" pitchFamily="18" charset="0"/>
                <a:ea typeface="Tahoma" pitchFamily="34" charset="0"/>
                <a:cs typeface="Times New Roman" pitchFamily="18" charset="0"/>
              </a:rPr>
              <a:t>tập</a:t>
            </a:r>
            <a:r>
              <a:rPr lang="en-US" sz="2000" i="1" dirty="0">
                <a:latin typeface="Times New Roman" pitchFamily="18" charset="0"/>
                <a:ea typeface="Tahoma" pitchFamily="34" charset="0"/>
                <a:cs typeface="Times New Roman" pitchFamily="18" charset="0"/>
              </a:rPr>
              <a:t> 4, tr.1</a:t>
            </a:r>
          </a:p>
        </p:txBody>
      </p:sp>
      <p:sp>
        <p:nvSpPr>
          <p:cNvPr id="6" name="Rectangle 5"/>
          <p:cNvSpPr/>
          <p:nvPr/>
        </p:nvSpPr>
        <p:spPr>
          <a:xfrm>
            <a:off x="1219200" y="381000"/>
            <a:ext cx="6553200" cy="954107"/>
          </a:xfrm>
          <a:prstGeom prst="rect">
            <a:avLst/>
          </a:prstGeom>
          <a:solidFill>
            <a:srgbClr val="FBF693"/>
          </a:solidFill>
          <a:scene3d>
            <a:camera prst="orthographicFront"/>
            <a:lightRig rig="threePt" dir="t"/>
          </a:scene3d>
          <a:sp3d>
            <a:bevelT w="139700" prst="cross"/>
          </a:sp3d>
        </p:spPr>
        <p:txBody>
          <a:bodyPr>
            <a:spAutoFit/>
          </a:bodyPr>
          <a:lstStyle/>
          <a:p>
            <a:pPr algn="ctr">
              <a:defRPr/>
            </a:pPr>
            <a:r>
              <a:rPr lang="vi-VN" sz="2800" dirty="0">
                <a:solidFill>
                  <a:srgbClr val="FF0000"/>
                </a:solidFill>
                <a:latin typeface="+mj-lt"/>
                <a:cs typeface="Arial" charset="0"/>
              </a:rPr>
              <a:t>B</a:t>
            </a:r>
            <a:r>
              <a:rPr lang="en-US" sz="2800" dirty="0">
                <a:solidFill>
                  <a:srgbClr val="FF0000"/>
                </a:solidFill>
                <a:latin typeface="+mj-lt"/>
                <a:cs typeface="Arial" charset="0"/>
              </a:rPr>
              <a:t>ẢN TUYÊN N</a:t>
            </a:r>
            <a:r>
              <a:rPr lang="en-US" sz="2800" dirty="0">
                <a:solidFill>
                  <a:srgbClr val="FF0000"/>
                </a:solidFill>
                <a:latin typeface="+mj-lt"/>
                <a:cs typeface="Times New Roman" pitchFamily="18" charset="0"/>
              </a:rPr>
              <a:t>GÔN NHÂN QUYỀN </a:t>
            </a:r>
          </a:p>
          <a:p>
            <a:pPr algn="ctr">
              <a:defRPr/>
            </a:pPr>
            <a:r>
              <a:rPr lang="en-US" sz="2800" dirty="0">
                <a:solidFill>
                  <a:srgbClr val="FF0000"/>
                </a:solidFill>
                <a:latin typeface="+mj-lt"/>
                <a:cs typeface="Times New Roman" pitchFamily="18" charset="0"/>
              </a:rPr>
              <a:t>VÀ DÂN QUYỀN</a:t>
            </a:r>
            <a:r>
              <a:rPr lang="en-US" sz="2800" dirty="0">
                <a:solidFill>
                  <a:srgbClr val="FF0000"/>
                </a:solidFill>
                <a:latin typeface="+mj-lt"/>
                <a:cs typeface="Arial" charset="0"/>
              </a:rPr>
              <a:t> CỦA CÁCH MẠNG PHÁP</a:t>
            </a:r>
          </a:p>
        </p:txBody>
      </p:sp>
    </p:spTree>
    <p:extLst>
      <p:ext uri="{BB962C8B-B14F-4D97-AF65-F5344CB8AC3E}">
        <p14:creationId xmlns:p14="http://schemas.microsoft.com/office/powerpoint/2010/main" val="19568000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par>
                          <p:cTn id="8" fill="hold" nodeType="afterGroup">
                            <p:stCondLst>
                              <p:cond delay="500"/>
                            </p:stCondLst>
                            <p:childTnLst>
                              <p:par>
                                <p:cTn id="9" presetID="8" presetClass="entr" presetSubtype="16" fill="hold" nodeType="afterEffect">
                                  <p:stCondLst>
                                    <p:cond delay="0"/>
                                  </p:stCondLst>
                                  <p:childTnLst>
                                    <p:set>
                                      <p:cBhvr>
                                        <p:cTn id="10" dur="1" fill="hold">
                                          <p:stCondLst>
                                            <p:cond delay="0"/>
                                          </p:stCondLst>
                                        </p:cTn>
                                        <p:tgtEl>
                                          <p:spTgt spid="195586"/>
                                        </p:tgtEl>
                                        <p:attrNameLst>
                                          <p:attrName>style.visibility</p:attrName>
                                        </p:attrNameLst>
                                      </p:cBhvr>
                                      <p:to>
                                        <p:strVal val="visible"/>
                                      </p:to>
                                    </p:set>
                                    <p:animEffect transition="in" filter="diamond(in)">
                                      <p:cBhvr>
                                        <p:cTn id="11" dur="1000"/>
                                        <p:tgtEl>
                                          <p:spTgt spid="195586"/>
                                        </p:tgtEl>
                                      </p:cBhvr>
                                    </p:animEffect>
                                  </p:childTnLst>
                                </p:cTn>
                              </p:par>
                            </p:childTnLst>
                          </p:cTn>
                        </p:par>
                        <p:par>
                          <p:cTn id="12" fill="hold" nodeType="afterGroup">
                            <p:stCondLst>
                              <p:cond delay="1500"/>
                            </p:stCondLst>
                            <p:childTnLst>
                              <p:par>
                                <p:cTn id="13" presetID="4"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ox(i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7" name="Picture 3" descr="31"/>
          <p:cNvPicPr>
            <a:picLocks noChangeAspect="1" noChangeArrowheads="1"/>
          </p:cNvPicPr>
          <p:nvPr/>
        </p:nvPicPr>
        <p:blipFill>
          <a:blip r:embed="rId3" cstate="print"/>
          <a:srcRect/>
          <a:stretch>
            <a:fillRect/>
          </a:stretch>
        </p:blipFill>
        <p:spPr bwMode="auto">
          <a:xfrm>
            <a:off x="457200" y="990600"/>
            <a:ext cx="3505200" cy="5029200"/>
          </a:xfrm>
          <a:prstGeom prst="rect">
            <a:avLst/>
          </a:prstGeom>
          <a:noFill/>
          <a:ln w="9525">
            <a:noFill/>
            <a:miter lim="800000"/>
            <a:headEnd/>
            <a:tailEnd/>
          </a:ln>
          <a:scene3d>
            <a:camera prst="orthographicFront"/>
            <a:lightRig rig="threePt" dir="t"/>
          </a:scene3d>
          <a:sp3d>
            <a:bevelT w="139700" prst="cross"/>
          </a:sp3d>
        </p:spPr>
      </p:pic>
      <p:sp>
        <p:nvSpPr>
          <p:cNvPr id="4" name="Rectangle 3"/>
          <p:cNvSpPr/>
          <p:nvPr/>
        </p:nvSpPr>
        <p:spPr>
          <a:xfrm>
            <a:off x="457200" y="6019800"/>
            <a:ext cx="3505200" cy="533400"/>
          </a:xfrm>
          <a:prstGeom prst="rect">
            <a:avLst/>
          </a:prstGeom>
          <a:solidFill>
            <a:schemeClr val="accent6">
              <a:lumMod val="20000"/>
              <a:lumOff val="8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latin typeface="Times New Roman" pitchFamily="18" charset="0"/>
                <a:cs typeface="Times New Roman" pitchFamily="18" charset="0"/>
              </a:rPr>
              <a:t>Bìa</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bản</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tuyên</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ngôn</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độc</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lập</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Hoa</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Kỳ</a:t>
            </a:r>
            <a:endParaRPr lang="en-US" dirty="0">
              <a:solidFill>
                <a:schemeClr val="tx1"/>
              </a:solidFill>
              <a:latin typeface="Times New Roman" pitchFamily="18" charset="0"/>
              <a:cs typeface="Times New Roman" pitchFamily="18" charset="0"/>
            </a:endParaRPr>
          </a:p>
        </p:txBody>
      </p:sp>
      <p:sp>
        <p:nvSpPr>
          <p:cNvPr id="5" name="Rectangle 4"/>
          <p:cNvSpPr/>
          <p:nvPr/>
        </p:nvSpPr>
        <p:spPr>
          <a:xfrm>
            <a:off x="4114800" y="990600"/>
            <a:ext cx="4495800" cy="5562600"/>
          </a:xfrm>
          <a:prstGeom prst="rect">
            <a:avLst/>
          </a:prstGeom>
          <a:solidFill>
            <a:schemeClr val="accent6">
              <a:lumMod val="20000"/>
              <a:lumOff val="8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2800" dirty="0">
                <a:solidFill>
                  <a:schemeClr val="tx1"/>
                </a:solidFill>
                <a:latin typeface="Times New Roman" pitchFamily="18" charset="0"/>
                <a:cs typeface="Times New Roman" pitchFamily="18" charset="0"/>
              </a:rPr>
              <a:t>	</a:t>
            </a:r>
            <a:r>
              <a:rPr lang="vi-VN" sz="2800" dirty="0">
                <a:solidFill>
                  <a:schemeClr val="tx1"/>
                </a:solidFill>
                <a:latin typeface="Times New Roman" pitchFamily="18" charset="0"/>
                <a:cs typeface="Times New Roman" pitchFamily="18" charset="0"/>
              </a:rPr>
              <a:t>"Tất cả mọi người đều sinh ra bình đẳng. Tạo hoá cho họ những quyền không ai có thể xâm phạm được, trong những quyền ấy, có quyền được sống, quyền tự do và quyền mưu cầu hạnh phúc</a:t>
            </a:r>
            <a:endParaRPr lang="en-US" sz="2800" dirty="0">
              <a:solidFill>
                <a:schemeClr val="tx1"/>
              </a:solidFill>
              <a:latin typeface="Times New Roman" pitchFamily="18" charset="0"/>
              <a:cs typeface="Times New Roman" pitchFamily="18" charset="0"/>
            </a:endParaRPr>
          </a:p>
          <a:p>
            <a:pPr algn="just">
              <a:defRPr/>
            </a:pPr>
            <a:r>
              <a:rPr lang="en-US" sz="2800" dirty="0">
                <a:solidFill>
                  <a:schemeClr val="tx1"/>
                </a:solidFill>
                <a:latin typeface="Times New Roman" pitchFamily="18" charset="0"/>
                <a:cs typeface="Times New Roman" pitchFamily="18" charset="0"/>
              </a:rPr>
              <a:t>	… </a:t>
            </a:r>
            <a:r>
              <a:rPr lang="vi-VN" sz="2800" dirty="0">
                <a:solidFill>
                  <a:schemeClr val="tx1"/>
                </a:solidFill>
                <a:latin typeface="Times New Roman" pitchFamily="18" charset="0"/>
                <a:cs typeface="Times New Roman" pitchFamily="18" charset="0"/>
              </a:rPr>
              <a:t>Tất cả các dân tộc trên thế giới đều sinh ra bình đẳng; dân tộc nào cũng có quyền sống, quyền sung sướng và quyền tự do.</a:t>
            </a:r>
            <a:r>
              <a:rPr lang="en-US" sz="2800" dirty="0">
                <a:solidFill>
                  <a:schemeClr val="tx1"/>
                </a:solidFill>
                <a:latin typeface="Times New Roman" pitchFamily="18" charset="0"/>
                <a:cs typeface="Times New Roman" pitchFamily="18" charset="0"/>
              </a:rPr>
              <a:t>”</a:t>
            </a:r>
          </a:p>
          <a:p>
            <a:pPr algn="r">
              <a:defRPr/>
            </a:pPr>
            <a:r>
              <a:rPr lang="en-US" sz="2000" i="1" dirty="0">
                <a:solidFill>
                  <a:schemeClr val="tx1"/>
                </a:solidFill>
                <a:latin typeface="Times New Roman" pitchFamily="18" charset="0"/>
                <a:cs typeface="Times New Roman" pitchFamily="18" charset="0"/>
              </a:rPr>
              <a:t>HCM, 2011, </a:t>
            </a:r>
            <a:r>
              <a:rPr lang="en-US" sz="2000" i="1" dirty="0" err="1">
                <a:solidFill>
                  <a:schemeClr val="tx1"/>
                </a:solidFill>
                <a:latin typeface="Times New Roman" pitchFamily="18" charset="0"/>
                <a:cs typeface="Times New Roman" pitchFamily="18" charset="0"/>
              </a:rPr>
              <a:t>tập</a:t>
            </a:r>
            <a:r>
              <a:rPr lang="en-US" sz="2000" i="1" dirty="0">
                <a:solidFill>
                  <a:schemeClr val="tx1"/>
                </a:solidFill>
                <a:latin typeface="Times New Roman" pitchFamily="18" charset="0"/>
                <a:cs typeface="Times New Roman" pitchFamily="18" charset="0"/>
              </a:rPr>
              <a:t> 4, tr.1</a:t>
            </a:r>
          </a:p>
        </p:txBody>
      </p:sp>
      <p:sp>
        <p:nvSpPr>
          <p:cNvPr id="6" name="Rectangle 5"/>
          <p:cNvSpPr/>
          <p:nvPr/>
        </p:nvSpPr>
        <p:spPr>
          <a:xfrm>
            <a:off x="533400" y="391180"/>
            <a:ext cx="3962400" cy="523220"/>
          </a:xfrm>
          <a:prstGeom prst="rect">
            <a:avLst/>
          </a:prstGeom>
          <a:solidFill>
            <a:srgbClr val="FBF693"/>
          </a:solidFill>
          <a:scene3d>
            <a:camera prst="orthographicFront"/>
            <a:lightRig rig="threePt" dir="t"/>
          </a:scene3d>
          <a:sp3d>
            <a:bevelT w="139700" prst="cross"/>
          </a:sp3d>
        </p:spPr>
        <p:txBody>
          <a:bodyPr>
            <a:spAutoFit/>
          </a:bodyPr>
          <a:lstStyle/>
          <a:p>
            <a:pPr algn="ctr">
              <a:defRPr/>
            </a:pPr>
            <a:r>
              <a:rPr lang="en-US" sz="2800" dirty="0">
                <a:solidFill>
                  <a:srgbClr val="FF0000"/>
                </a:solidFill>
                <a:latin typeface="+mj-lt"/>
                <a:cs typeface="Arial" charset="0"/>
              </a:rPr>
              <a:t>VĂN HÓA MỸ</a:t>
            </a:r>
          </a:p>
        </p:txBody>
      </p:sp>
    </p:spTree>
    <p:extLst>
      <p:ext uri="{BB962C8B-B14F-4D97-AF65-F5344CB8AC3E}">
        <p14:creationId xmlns:p14="http://schemas.microsoft.com/office/powerpoint/2010/main" val="2486039427"/>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67587"/>
                                        </p:tgtEl>
                                        <p:attrNameLst>
                                          <p:attrName>style.visibility</p:attrName>
                                        </p:attrNameLst>
                                      </p:cBhvr>
                                      <p:to>
                                        <p:strVal val="visible"/>
                                      </p:to>
                                    </p:set>
                                    <p:animEffect transition="in" filter="box(in)">
                                      <p:cBhvr>
                                        <p:cTn id="11" dur="500"/>
                                        <p:tgtEl>
                                          <p:spTgt spid="67587"/>
                                        </p:tgtEl>
                                      </p:cBhvr>
                                    </p:animEffect>
                                  </p:childTnLst>
                                </p:cTn>
                              </p:par>
                            </p:childTnLst>
                          </p:cTn>
                        </p:par>
                        <p:par>
                          <p:cTn id="12" fill="hold" nodeType="afterGroup">
                            <p:stCondLst>
                              <p:cond delay="100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par>
                          <p:cTn id="18" fill="hold" nodeType="afterGroup">
                            <p:stCondLst>
                              <p:cond delay="2000"/>
                            </p:stCondLst>
                            <p:childTnLst>
                              <p:par>
                                <p:cTn id="19" presetID="4" presetClass="entr" presetSubtype="1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ox(in)">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descr="D:\ảnh tư liệu\thiên chúa.jpg"/>
          <p:cNvPicPr>
            <a:picLocks noChangeAspect="1" noChangeArrowheads="1"/>
          </p:cNvPicPr>
          <p:nvPr/>
        </p:nvPicPr>
        <p:blipFill>
          <a:blip r:embed="rId2" cstate="print"/>
          <a:srcRect/>
          <a:stretch>
            <a:fillRect/>
          </a:stretch>
        </p:blipFill>
        <p:spPr bwMode="auto">
          <a:xfrm>
            <a:off x="523875" y="1143000"/>
            <a:ext cx="2752725" cy="3352800"/>
          </a:xfrm>
          <a:prstGeom prst="rect">
            <a:avLst/>
          </a:prstGeom>
          <a:noFill/>
          <a:scene3d>
            <a:camera prst="orthographicFront"/>
            <a:lightRig rig="threePt" dir="t"/>
          </a:scene3d>
          <a:sp3d>
            <a:bevelT prst="convex"/>
          </a:sp3d>
        </p:spPr>
      </p:pic>
      <p:pic>
        <p:nvPicPr>
          <p:cNvPr id="195587" name="Picture 3" descr="D:\ảnh tư liệu\thập tự.jpg"/>
          <p:cNvPicPr>
            <a:picLocks noChangeAspect="1" noChangeArrowheads="1"/>
          </p:cNvPicPr>
          <p:nvPr/>
        </p:nvPicPr>
        <p:blipFill>
          <a:blip r:embed="rId3" cstate="print"/>
          <a:srcRect/>
          <a:stretch>
            <a:fillRect/>
          </a:stretch>
        </p:blipFill>
        <p:spPr bwMode="auto">
          <a:xfrm>
            <a:off x="4038600" y="1981200"/>
            <a:ext cx="4572000" cy="2438400"/>
          </a:xfrm>
          <a:prstGeom prst="rect">
            <a:avLst/>
          </a:prstGeom>
          <a:noFill/>
          <a:scene3d>
            <a:camera prst="orthographicFront"/>
            <a:lightRig rig="threePt" dir="t"/>
          </a:scene3d>
          <a:sp3d>
            <a:bevelT prst="slope"/>
          </a:sp3d>
        </p:spPr>
      </p:pic>
      <p:sp>
        <p:nvSpPr>
          <p:cNvPr id="195588" name="Rectangle 4"/>
          <p:cNvSpPr>
            <a:spLocks noChangeArrowheads="1"/>
          </p:cNvSpPr>
          <p:nvPr/>
        </p:nvSpPr>
        <p:spPr bwMode="auto">
          <a:xfrm>
            <a:off x="3429000" y="533400"/>
            <a:ext cx="5181600" cy="1384995"/>
          </a:xfrm>
          <a:prstGeom prst="rect">
            <a:avLst/>
          </a:prstGeom>
          <a:solidFill>
            <a:srgbClr val="FDFABB"/>
          </a:solidFill>
          <a:ln w="9525">
            <a:noFill/>
            <a:miter lim="800000"/>
            <a:headEnd/>
            <a:tailEnd/>
          </a:ln>
          <a:effectLst>
            <a:prstShdw prst="shdw17" dist="17961" dir="2700000">
              <a:schemeClr val="accent1">
                <a:gamma/>
                <a:shade val="60000"/>
                <a:invGamma/>
              </a:schemeClr>
            </a:prstShdw>
          </a:effectLst>
          <a:scene3d>
            <a:camera prst="orthographicFront"/>
            <a:lightRig rig="threePt" dir="t"/>
          </a:scene3d>
          <a:sp3d>
            <a:bevelT prst="convex"/>
          </a:sp3d>
        </p:spPr>
        <p:txBody>
          <a:bodyPr anchor="ctr">
            <a:spAutoFit/>
          </a:bodyPr>
          <a:lstStyle/>
          <a:p>
            <a:pPr indent="228600" algn="just" eaLnBrk="0" hangingPunct="0">
              <a:defRPr/>
            </a:pPr>
            <a:r>
              <a:rPr lang="en-US" sz="2800">
                <a:solidFill>
                  <a:srgbClr val="000000"/>
                </a:solidFill>
                <a:latin typeface="Times New Roman" pitchFamily="18" charset="0"/>
                <a:cs typeface="Times New Roman" pitchFamily="18" charset="0"/>
              </a:rPr>
              <a:t>Tích cực:</a:t>
            </a:r>
          </a:p>
          <a:p>
            <a:pPr indent="228600" algn="just" eaLnBrk="0" hangingPunct="0">
              <a:defRPr/>
            </a:pPr>
            <a:r>
              <a:rPr lang="en-US" sz="2800">
                <a:solidFill>
                  <a:srgbClr val="000000"/>
                </a:solidFill>
                <a:latin typeface="Times New Roman" pitchFamily="18" charset="0"/>
                <a:cs typeface="Times New Roman" pitchFamily="18" charset="0"/>
              </a:rPr>
              <a:t>Lòng nh</a:t>
            </a:r>
            <a:r>
              <a:rPr lang="ru-RU" sz="2800">
                <a:solidFill>
                  <a:srgbClr val="000000"/>
                </a:solidFill>
                <a:latin typeface="Times New Roman" pitchFamily="18" charset="0"/>
                <a:cs typeface="Times New Roman" pitchFamily="18" charset="0"/>
              </a:rPr>
              <a:t>â</a:t>
            </a:r>
            <a:r>
              <a:rPr lang="en-US" sz="2800">
                <a:solidFill>
                  <a:srgbClr val="000000"/>
                </a:solidFill>
                <a:latin typeface="Times New Roman" pitchFamily="18" charset="0"/>
                <a:cs typeface="Times New Roman" pitchFamily="18" charset="0"/>
              </a:rPr>
              <a:t>n</a:t>
            </a:r>
            <a:r>
              <a:rPr lang="ru-RU" sz="2800">
                <a:solidFill>
                  <a:srgbClr val="000000"/>
                </a:solidFill>
                <a:latin typeface="Times New Roman" pitchFamily="18" charset="0"/>
                <a:cs typeface="Times New Roman" pitchFamily="18" charset="0"/>
              </a:rPr>
              <a:t> á</a:t>
            </a:r>
            <a:r>
              <a:rPr lang="en-US" sz="2800">
                <a:solidFill>
                  <a:srgbClr val="000000"/>
                </a:solidFill>
                <a:latin typeface="Times New Roman" pitchFamily="18" charset="0"/>
                <a:cs typeface="Times New Roman" pitchFamily="18" charset="0"/>
              </a:rPr>
              <a:t>i</a:t>
            </a:r>
            <a:r>
              <a:rPr lang="ru-RU" sz="2800">
                <a:solidFill>
                  <a:srgbClr val="000000"/>
                </a:solidFill>
                <a:latin typeface="Times New Roman" pitchFamily="18" charset="0"/>
                <a:cs typeface="Times New Roman" pitchFamily="18" charset="0"/>
              </a:rPr>
              <a:t> </a:t>
            </a:r>
            <a:r>
              <a:rPr lang="en-US" sz="2800">
                <a:solidFill>
                  <a:srgbClr val="000000"/>
                </a:solidFill>
                <a:latin typeface="Times New Roman" pitchFamily="18" charset="0"/>
                <a:cs typeface="Times New Roman" pitchFamily="18" charset="0"/>
              </a:rPr>
              <a:t>cao</a:t>
            </a:r>
            <a:r>
              <a:rPr lang="ru-RU" sz="2800">
                <a:solidFill>
                  <a:srgbClr val="000000"/>
                </a:solidFill>
                <a:latin typeface="Times New Roman" pitchFamily="18" charset="0"/>
                <a:cs typeface="Times New Roman" pitchFamily="18" charset="0"/>
              </a:rPr>
              <a:t> </a:t>
            </a:r>
            <a:r>
              <a:rPr lang="en-US" sz="2800">
                <a:solidFill>
                  <a:srgbClr val="000000"/>
                </a:solidFill>
                <a:latin typeface="Times New Roman" pitchFamily="18" charset="0"/>
                <a:cs typeface="Times New Roman" pitchFamily="18" charset="0"/>
              </a:rPr>
              <a:t>c</a:t>
            </a:r>
            <a:r>
              <a:rPr lang="ru-RU" sz="2800">
                <a:solidFill>
                  <a:srgbClr val="000000"/>
                </a:solidFill>
                <a:latin typeface="Times New Roman" pitchFamily="18" charset="0"/>
                <a:cs typeface="Times New Roman" pitchFamily="18" charset="0"/>
              </a:rPr>
              <a:t>ả, </a:t>
            </a:r>
            <a:r>
              <a:rPr lang="en-US" sz="2800">
                <a:solidFill>
                  <a:srgbClr val="000000"/>
                </a:solidFill>
                <a:latin typeface="Times New Roman" pitchFamily="18" charset="0"/>
                <a:cs typeface="Times New Roman" pitchFamily="18" charset="0"/>
              </a:rPr>
              <a:t>hy</a:t>
            </a:r>
            <a:r>
              <a:rPr lang="ru-RU" sz="2800">
                <a:solidFill>
                  <a:srgbClr val="000000"/>
                </a:solidFill>
                <a:latin typeface="Times New Roman" pitchFamily="18" charset="0"/>
                <a:cs typeface="Times New Roman" pitchFamily="18" charset="0"/>
              </a:rPr>
              <a:t> </a:t>
            </a:r>
            <a:r>
              <a:rPr lang="en-US" sz="2800">
                <a:solidFill>
                  <a:srgbClr val="000000"/>
                </a:solidFill>
                <a:latin typeface="Times New Roman" pitchFamily="18" charset="0"/>
                <a:cs typeface="Times New Roman" pitchFamily="18" charset="0"/>
              </a:rPr>
              <a:t>sinh</a:t>
            </a:r>
            <a:r>
              <a:rPr lang="ru-RU" sz="2800">
                <a:solidFill>
                  <a:srgbClr val="000000"/>
                </a:solidFill>
                <a:latin typeface="Times New Roman" pitchFamily="18" charset="0"/>
                <a:cs typeface="Times New Roman" pitchFamily="18" charset="0"/>
              </a:rPr>
              <a:t> </a:t>
            </a:r>
            <a:r>
              <a:rPr lang="en-US" sz="2800">
                <a:solidFill>
                  <a:srgbClr val="000000"/>
                </a:solidFill>
                <a:latin typeface="Times New Roman" pitchFamily="18" charset="0"/>
                <a:cs typeface="Times New Roman" pitchFamily="18" charset="0"/>
              </a:rPr>
              <a:t>th</a:t>
            </a:r>
            <a:r>
              <a:rPr lang="ru-RU" sz="2800">
                <a:solidFill>
                  <a:srgbClr val="000000"/>
                </a:solidFill>
                <a:latin typeface="Times New Roman" pitchFamily="18" charset="0"/>
                <a:cs typeface="Times New Roman" pitchFamily="18" charset="0"/>
              </a:rPr>
              <a:t>â</a:t>
            </a:r>
            <a:r>
              <a:rPr lang="en-US" sz="2800">
                <a:solidFill>
                  <a:srgbClr val="000000"/>
                </a:solidFill>
                <a:latin typeface="Times New Roman" pitchFamily="18" charset="0"/>
                <a:cs typeface="Times New Roman" pitchFamily="18" charset="0"/>
              </a:rPr>
              <a:t>n</a:t>
            </a:r>
            <a:r>
              <a:rPr lang="ru-RU" sz="2800">
                <a:solidFill>
                  <a:srgbClr val="000000"/>
                </a:solidFill>
                <a:latin typeface="Times New Roman" pitchFamily="18" charset="0"/>
                <a:cs typeface="Times New Roman" pitchFamily="18" charset="0"/>
              </a:rPr>
              <a:t> </a:t>
            </a:r>
            <a:r>
              <a:rPr lang="en-US" sz="2800">
                <a:solidFill>
                  <a:srgbClr val="000000"/>
                </a:solidFill>
                <a:latin typeface="Times New Roman" pitchFamily="18" charset="0"/>
                <a:cs typeface="Times New Roman" pitchFamily="18" charset="0"/>
              </a:rPr>
              <a:t>m</a:t>
            </a:r>
            <a:r>
              <a:rPr lang="ru-RU" sz="2800">
                <a:solidFill>
                  <a:srgbClr val="000000"/>
                </a:solidFill>
                <a:latin typeface="Times New Roman" pitchFamily="18" charset="0"/>
                <a:cs typeface="Times New Roman" pitchFamily="18" charset="0"/>
              </a:rPr>
              <a:t>ì</a:t>
            </a:r>
            <a:r>
              <a:rPr lang="en-US" sz="2800">
                <a:solidFill>
                  <a:srgbClr val="000000"/>
                </a:solidFill>
                <a:latin typeface="Times New Roman" pitchFamily="18" charset="0"/>
                <a:cs typeface="Times New Roman" pitchFamily="18" charset="0"/>
              </a:rPr>
              <a:t>nh</a:t>
            </a:r>
            <a:r>
              <a:rPr lang="ru-RU" sz="2800">
                <a:solidFill>
                  <a:srgbClr val="000000"/>
                </a:solidFill>
                <a:latin typeface="Times New Roman" pitchFamily="18" charset="0"/>
                <a:cs typeface="Times New Roman" pitchFamily="18" charset="0"/>
              </a:rPr>
              <a:t> </a:t>
            </a:r>
            <a:r>
              <a:rPr lang="en-US" sz="2800">
                <a:solidFill>
                  <a:srgbClr val="000000"/>
                </a:solidFill>
                <a:latin typeface="Times New Roman" pitchFamily="18" charset="0"/>
                <a:cs typeface="Times New Roman" pitchFamily="18" charset="0"/>
              </a:rPr>
              <a:t>v</a:t>
            </a:r>
            <a:r>
              <a:rPr lang="ru-RU" sz="2800">
                <a:solidFill>
                  <a:srgbClr val="000000"/>
                </a:solidFill>
                <a:latin typeface="Times New Roman" pitchFamily="18" charset="0"/>
                <a:cs typeface="Times New Roman" pitchFamily="18" charset="0"/>
              </a:rPr>
              <a:t>ì </a:t>
            </a:r>
            <a:r>
              <a:rPr lang="en-US" sz="2800">
                <a:solidFill>
                  <a:srgbClr val="000000"/>
                </a:solidFill>
                <a:latin typeface="Times New Roman" pitchFamily="18" charset="0"/>
                <a:cs typeface="Times New Roman" pitchFamily="18" charset="0"/>
              </a:rPr>
              <a:t>c</a:t>
            </a:r>
            <a:r>
              <a:rPr lang="ru-RU" sz="2800">
                <a:solidFill>
                  <a:srgbClr val="000000"/>
                </a:solidFill>
                <a:latin typeface="Times New Roman" pitchFamily="18" charset="0"/>
                <a:cs typeface="Times New Roman" pitchFamily="18" charset="0"/>
              </a:rPr>
              <a:t>á</a:t>
            </a:r>
            <a:r>
              <a:rPr lang="en-US" sz="2800">
                <a:solidFill>
                  <a:srgbClr val="000000"/>
                </a:solidFill>
                <a:latin typeface="Times New Roman" pitchFamily="18" charset="0"/>
                <a:cs typeface="Times New Roman" pitchFamily="18" charset="0"/>
              </a:rPr>
              <a:t>c</a:t>
            </a:r>
            <a:r>
              <a:rPr lang="ru-RU" sz="2800">
                <a:solidFill>
                  <a:srgbClr val="000000"/>
                </a:solidFill>
                <a:latin typeface="Times New Roman" pitchFamily="18" charset="0"/>
                <a:cs typeface="Times New Roman" pitchFamily="18" charset="0"/>
              </a:rPr>
              <a:t> </a:t>
            </a:r>
            <a:r>
              <a:rPr lang="en-US" sz="2800">
                <a:solidFill>
                  <a:srgbClr val="000000"/>
                </a:solidFill>
                <a:latin typeface="Times New Roman" pitchFamily="18" charset="0"/>
                <a:cs typeface="Times New Roman" pitchFamily="18" charset="0"/>
              </a:rPr>
              <a:t>con</a:t>
            </a:r>
            <a:r>
              <a:rPr lang="ru-RU" sz="2800">
                <a:solidFill>
                  <a:srgbClr val="000000"/>
                </a:solidFill>
                <a:latin typeface="Times New Roman" pitchFamily="18" charset="0"/>
                <a:cs typeface="Times New Roman" pitchFamily="18" charset="0"/>
              </a:rPr>
              <a:t> </a:t>
            </a:r>
            <a:r>
              <a:rPr lang="en-US" sz="2800">
                <a:solidFill>
                  <a:srgbClr val="000000"/>
                </a:solidFill>
                <a:latin typeface="Times New Roman" pitchFamily="18" charset="0"/>
                <a:cs typeface="Times New Roman" pitchFamily="18" charset="0"/>
              </a:rPr>
              <a:t>chi</a:t>
            </a:r>
            <a:r>
              <a:rPr lang="ru-RU" sz="2800">
                <a:solidFill>
                  <a:srgbClr val="000000"/>
                </a:solidFill>
                <a:latin typeface="Times New Roman" pitchFamily="18" charset="0"/>
                <a:cs typeface="Times New Roman" pitchFamily="18" charset="0"/>
              </a:rPr>
              <a:t>ê</a:t>
            </a:r>
            <a:r>
              <a:rPr lang="en-US" sz="2800">
                <a:solidFill>
                  <a:srgbClr val="000000"/>
                </a:solidFill>
                <a:latin typeface="Times New Roman" pitchFamily="18" charset="0"/>
                <a:cs typeface="Times New Roman" pitchFamily="18" charset="0"/>
              </a:rPr>
              <a:t>n</a:t>
            </a:r>
            <a:endParaRPr lang="ru-RU" sz="2800">
              <a:latin typeface="Times New Roman" pitchFamily="18" charset="0"/>
              <a:cs typeface="Times New Roman" pitchFamily="18" charset="0"/>
            </a:endParaRPr>
          </a:p>
        </p:txBody>
      </p:sp>
      <p:sp>
        <p:nvSpPr>
          <p:cNvPr id="195589" name="Rectangle 5"/>
          <p:cNvSpPr>
            <a:spLocks noChangeArrowheads="1"/>
          </p:cNvSpPr>
          <p:nvPr/>
        </p:nvSpPr>
        <p:spPr bwMode="auto">
          <a:xfrm>
            <a:off x="457200" y="4572000"/>
            <a:ext cx="5257800" cy="1815882"/>
          </a:xfrm>
          <a:prstGeom prst="rect">
            <a:avLst/>
          </a:prstGeom>
          <a:solidFill>
            <a:srgbClr val="FDFABB"/>
          </a:solidFill>
          <a:ln w="9525">
            <a:noFill/>
            <a:miter lim="800000"/>
            <a:headEnd/>
            <a:tailEnd/>
          </a:ln>
          <a:effectLst>
            <a:prstShdw prst="shdw17" dist="17961" dir="2700000">
              <a:schemeClr val="accent1">
                <a:gamma/>
                <a:shade val="60000"/>
                <a:invGamma/>
              </a:schemeClr>
            </a:prstShdw>
          </a:effectLst>
          <a:scene3d>
            <a:camera prst="orthographicFront"/>
            <a:lightRig rig="threePt" dir="t"/>
          </a:scene3d>
          <a:sp3d>
            <a:bevelT w="165100" prst="coolSlant"/>
          </a:sp3d>
        </p:spPr>
        <p:txBody>
          <a:bodyPr anchor="ctr">
            <a:spAutoFit/>
          </a:bodyPr>
          <a:lstStyle/>
          <a:p>
            <a:pPr indent="457200" algn="just" eaLnBrk="0" hangingPunct="0">
              <a:defRPr/>
            </a:pPr>
            <a:r>
              <a:rPr lang="en-US" sz="2800">
                <a:solidFill>
                  <a:srgbClr val="000000"/>
                </a:solidFill>
                <a:latin typeface="Times New Roman" pitchFamily="18" charset="0"/>
                <a:cs typeface="Times New Roman" pitchFamily="18" charset="0"/>
              </a:rPr>
              <a:t>Hạn chế:</a:t>
            </a:r>
          </a:p>
          <a:p>
            <a:pPr indent="457200" algn="just" eaLnBrk="0" hangingPunct="0">
              <a:defRPr/>
            </a:pPr>
            <a:r>
              <a:rPr lang="en-US" sz="2800">
                <a:solidFill>
                  <a:srgbClr val="000000"/>
                </a:solidFill>
                <a:latin typeface="Times New Roman" pitchFamily="18" charset="0"/>
                <a:cs typeface="Times New Roman" pitchFamily="18" charset="0"/>
              </a:rPr>
              <a:t>Không chỉ con đường đấu tranh</a:t>
            </a:r>
            <a:endParaRPr lang="en-US" sz="2800">
              <a:latin typeface="Times New Roman" pitchFamily="18" charset="0"/>
              <a:cs typeface="Times New Roman" pitchFamily="18" charset="0"/>
            </a:endParaRPr>
          </a:p>
          <a:p>
            <a:pPr indent="457200" algn="just" eaLnBrk="0" hangingPunct="0">
              <a:defRPr/>
            </a:pPr>
            <a:r>
              <a:rPr lang="en-US" sz="2800">
                <a:solidFill>
                  <a:srgbClr val="000000"/>
                </a:solidFill>
                <a:latin typeface="Times New Roman" pitchFamily="18" charset="0"/>
                <a:cs typeface="Times New Roman" pitchFamily="18" charset="0"/>
              </a:rPr>
              <a:t>Con người vị trí trung tâm, nhưng hạ thấp vai trò quần chúng</a:t>
            </a:r>
            <a:endParaRPr lang="en-US" sz="2800">
              <a:latin typeface="Times New Roman" pitchFamily="18" charset="0"/>
              <a:cs typeface="Times New Roman" pitchFamily="18" charset="0"/>
            </a:endParaRPr>
          </a:p>
        </p:txBody>
      </p:sp>
      <p:pic>
        <p:nvPicPr>
          <p:cNvPr id="195590" name="Picture 6" descr="D:\ảnh tư liệu\chúa.jpg"/>
          <p:cNvPicPr>
            <a:picLocks noChangeAspect="1" noChangeArrowheads="1"/>
          </p:cNvPicPr>
          <p:nvPr/>
        </p:nvPicPr>
        <p:blipFill>
          <a:blip r:embed="rId4" cstate="print"/>
          <a:srcRect/>
          <a:stretch>
            <a:fillRect/>
          </a:stretch>
        </p:blipFill>
        <p:spPr bwMode="auto">
          <a:xfrm>
            <a:off x="5791200" y="4495800"/>
            <a:ext cx="2819400" cy="1924050"/>
          </a:xfrm>
          <a:prstGeom prst="rect">
            <a:avLst/>
          </a:prstGeom>
          <a:noFill/>
          <a:scene3d>
            <a:camera prst="orthographicFront"/>
            <a:lightRig rig="threePt" dir="t"/>
          </a:scene3d>
          <a:sp3d>
            <a:bevelT prst="slope"/>
          </a:sp3d>
        </p:spPr>
      </p:pic>
      <p:sp>
        <p:nvSpPr>
          <p:cNvPr id="7" name="Rectangle 6"/>
          <p:cNvSpPr/>
          <p:nvPr/>
        </p:nvSpPr>
        <p:spPr>
          <a:xfrm>
            <a:off x="457200" y="533400"/>
            <a:ext cx="2971800" cy="523220"/>
          </a:xfrm>
          <a:prstGeom prst="rect">
            <a:avLst/>
          </a:prstGeom>
          <a:solidFill>
            <a:srgbClr val="FBF693"/>
          </a:solidFill>
          <a:scene3d>
            <a:camera prst="orthographicFront"/>
            <a:lightRig rig="threePt" dir="t"/>
          </a:scene3d>
          <a:sp3d>
            <a:bevelT w="139700" prst="cross"/>
          </a:sp3d>
        </p:spPr>
        <p:txBody>
          <a:bodyPr>
            <a:spAutoFit/>
          </a:bodyPr>
          <a:lstStyle/>
          <a:p>
            <a:pPr algn="ctr">
              <a:defRPr/>
            </a:pPr>
            <a:r>
              <a:rPr lang="en-US" sz="2800" dirty="0">
                <a:solidFill>
                  <a:srgbClr val="FF0000"/>
                </a:solidFill>
                <a:latin typeface="+mj-lt"/>
                <a:cs typeface="Arial" charset="0"/>
              </a:rPr>
              <a:t>THIÊN CHÚA GIÁO</a:t>
            </a:r>
          </a:p>
        </p:txBody>
      </p:sp>
    </p:spTree>
    <p:extLst>
      <p:ext uri="{BB962C8B-B14F-4D97-AF65-F5344CB8AC3E}">
        <p14:creationId xmlns:p14="http://schemas.microsoft.com/office/powerpoint/2010/main" val="30631314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195586"/>
                                        </p:tgtEl>
                                        <p:attrNameLst>
                                          <p:attrName>style.visibility</p:attrName>
                                        </p:attrNameLst>
                                      </p:cBhvr>
                                      <p:to>
                                        <p:strVal val="visible"/>
                                      </p:to>
                                    </p:set>
                                    <p:animEffect transition="in" filter="box(in)">
                                      <p:cBhvr>
                                        <p:cTn id="11" dur="500"/>
                                        <p:tgtEl>
                                          <p:spTgt spid="195586"/>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195588"/>
                                        </p:tgtEl>
                                        <p:attrNameLst>
                                          <p:attrName>style.visibility</p:attrName>
                                        </p:attrNameLst>
                                      </p:cBhvr>
                                      <p:to>
                                        <p:strVal val="visible"/>
                                      </p:to>
                                    </p:set>
                                    <p:animEffect transition="in" filter="blinds(horizontal)">
                                      <p:cBhvr>
                                        <p:cTn id="15" dur="500"/>
                                        <p:tgtEl>
                                          <p:spTgt spid="195588"/>
                                        </p:tgtEl>
                                      </p:cBhvr>
                                    </p:animEffect>
                                  </p:childTnLst>
                                </p:cTn>
                              </p:par>
                            </p:childTnLst>
                          </p:cTn>
                        </p:par>
                        <p:par>
                          <p:cTn id="16" fill="hold" nodeType="afterGroup">
                            <p:stCondLst>
                              <p:cond delay="1500"/>
                            </p:stCondLst>
                            <p:childTnLst>
                              <p:par>
                                <p:cTn id="17" presetID="6" presetClass="entr" presetSubtype="16" fill="hold" nodeType="afterEffect">
                                  <p:stCondLst>
                                    <p:cond delay="0"/>
                                  </p:stCondLst>
                                  <p:childTnLst>
                                    <p:set>
                                      <p:cBhvr>
                                        <p:cTn id="18" dur="1" fill="hold">
                                          <p:stCondLst>
                                            <p:cond delay="0"/>
                                          </p:stCondLst>
                                        </p:cTn>
                                        <p:tgtEl>
                                          <p:spTgt spid="195587"/>
                                        </p:tgtEl>
                                        <p:attrNameLst>
                                          <p:attrName>style.visibility</p:attrName>
                                        </p:attrNameLst>
                                      </p:cBhvr>
                                      <p:to>
                                        <p:strVal val="visible"/>
                                      </p:to>
                                    </p:set>
                                    <p:animEffect transition="in" filter="circle(in)">
                                      <p:cBhvr>
                                        <p:cTn id="19" dur="2000"/>
                                        <p:tgtEl>
                                          <p:spTgt spid="19558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1" presetClass="entr" presetSubtype="4" fill="hold" nodeType="clickEffect">
                                  <p:stCondLst>
                                    <p:cond delay="0"/>
                                  </p:stCondLst>
                                  <p:childTnLst>
                                    <p:set>
                                      <p:cBhvr>
                                        <p:cTn id="23" dur="1" fill="hold">
                                          <p:stCondLst>
                                            <p:cond delay="0"/>
                                          </p:stCondLst>
                                        </p:cTn>
                                        <p:tgtEl>
                                          <p:spTgt spid="195589"/>
                                        </p:tgtEl>
                                        <p:attrNameLst>
                                          <p:attrName>style.visibility</p:attrName>
                                        </p:attrNameLst>
                                      </p:cBhvr>
                                      <p:to>
                                        <p:strVal val="visible"/>
                                      </p:to>
                                    </p:set>
                                    <p:animEffect transition="in" filter="wheel(4)">
                                      <p:cBhvr>
                                        <p:cTn id="24" dur="500"/>
                                        <p:tgtEl>
                                          <p:spTgt spid="195589"/>
                                        </p:tgtEl>
                                      </p:cBhvr>
                                    </p:animEffect>
                                  </p:childTnLst>
                                </p:cTn>
                              </p:par>
                            </p:childTnLst>
                          </p:cTn>
                        </p:par>
                        <p:par>
                          <p:cTn id="25" fill="hold" nodeType="afterGroup">
                            <p:stCondLst>
                              <p:cond delay="500"/>
                            </p:stCondLst>
                            <p:childTnLst>
                              <p:par>
                                <p:cTn id="26" presetID="5" presetClass="entr" presetSubtype="10" fill="hold" nodeType="afterEffect">
                                  <p:stCondLst>
                                    <p:cond delay="0"/>
                                  </p:stCondLst>
                                  <p:childTnLst>
                                    <p:set>
                                      <p:cBhvr>
                                        <p:cTn id="27" dur="1" fill="hold">
                                          <p:stCondLst>
                                            <p:cond delay="0"/>
                                          </p:stCondLst>
                                        </p:cTn>
                                        <p:tgtEl>
                                          <p:spTgt spid="195590"/>
                                        </p:tgtEl>
                                        <p:attrNameLst>
                                          <p:attrName>style.visibility</p:attrName>
                                        </p:attrNameLst>
                                      </p:cBhvr>
                                      <p:to>
                                        <p:strVal val="visible"/>
                                      </p:to>
                                    </p:set>
                                    <p:animEffect transition="in" filter="checkerboard(across)">
                                      <p:cBhvr>
                                        <p:cTn id="28" dur="500"/>
                                        <p:tgtEl>
                                          <p:spTgt spid="195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ChangeArrowheads="1"/>
          </p:cNvSpPr>
          <p:nvPr/>
        </p:nvSpPr>
        <p:spPr bwMode="auto">
          <a:xfrm>
            <a:off x="3048000" y="457200"/>
            <a:ext cx="5562600" cy="6124754"/>
          </a:xfrm>
          <a:prstGeom prst="rect">
            <a:avLst/>
          </a:prstGeom>
          <a:solidFill>
            <a:srgbClr val="FDFABB"/>
          </a:solidFill>
          <a:ln w="9525">
            <a:noFill/>
            <a:miter lim="800000"/>
            <a:headEnd/>
            <a:tailEnd/>
          </a:ln>
          <a:effectLst>
            <a:prstShdw prst="shdw17" dist="17961" dir="2700000">
              <a:schemeClr val="accent1">
                <a:gamma/>
                <a:shade val="60000"/>
                <a:invGamma/>
              </a:schemeClr>
            </a:prstShdw>
          </a:effectLst>
          <a:scene3d>
            <a:camera prst="orthographicFront"/>
            <a:lightRig rig="threePt" dir="t"/>
          </a:scene3d>
          <a:sp3d>
            <a:bevelT prst="convex"/>
          </a:sp3d>
        </p:spPr>
        <p:txBody>
          <a:bodyPr anchor="ctr">
            <a:spAutoFit/>
          </a:bodyPr>
          <a:lstStyle/>
          <a:p>
            <a:pPr indent="457200" algn="just" eaLnBrk="0" hangingPunct="0">
              <a:defRPr/>
            </a:pPr>
            <a:r>
              <a:rPr lang="ru-RU" sz="2800">
                <a:solidFill>
                  <a:srgbClr val="000000"/>
                </a:solidFill>
                <a:latin typeface="Times New Roman" pitchFamily="18" charset="0"/>
                <a:cs typeface="Times New Roman" pitchFamily="18" charset="0"/>
              </a:rPr>
              <a:t>“</a:t>
            </a:r>
            <a:r>
              <a:rPr lang="en-US" sz="2800">
                <a:solidFill>
                  <a:srgbClr val="000000"/>
                </a:solidFill>
                <a:latin typeface="Times New Roman" pitchFamily="18" charset="0"/>
                <a:cs typeface="Times New Roman" pitchFamily="18" charset="0"/>
              </a:rPr>
              <a:t>H</a:t>
            </a:r>
            <a:r>
              <a:rPr lang="ru-RU" sz="2800">
                <a:solidFill>
                  <a:srgbClr val="000000"/>
                </a:solidFill>
                <a:latin typeface="Times New Roman" pitchFamily="18" charset="0"/>
                <a:cs typeface="Times New Roman" pitchFamily="18" charset="0"/>
              </a:rPr>
              <a:t>ọ</a:t>
            </a:r>
            <a:r>
              <a:rPr lang="en-US" sz="2800">
                <a:solidFill>
                  <a:srgbClr val="000000"/>
                </a:solidFill>
                <a:latin typeface="Times New Roman" pitchFamily="18" charset="0"/>
                <a:cs typeface="Times New Roman" pitchFamily="18" charset="0"/>
              </a:rPr>
              <a:t>c</a:t>
            </a:r>
            <a:r>
              <a:rPr lang="ru-RU" sz="2800">
                <a:solidFill>
                  <a:srgbClr val="000000"/>
                </a:solidFill>
                <a:latin typeface="Times New Roman" pitchFamily="18" charset="0"/>
                <a:cs typeface="Times New Roman" pitchFamily="18" charset="0"/>
              </a:rPr>
              <a:t> </a:t>
            </a:r>
            <a:r>
              <a:rPr lang="en-US" sz="2800">
                <a:solidFill>
                  <a:srgbClr val="000000"/>
                </a:solidFill>
                <a:latin typeface="Times New Roman" pitchFamily="18" charset="0"/>
                <a:cs typeface="Times New Roman" pitchFamily="18" charset="0"/>
              </a:rPr>
              <a:t>thuy</a:t>
            </a:r>
            <a:r>
              <a:rPr lang="ru-RU" sz="2800">
                <a:solidFill>
                  <a:srgbClr val="000000"/>
                </a:solidFill>
                <a:latin typeface="Times New Roman" pitchFamily="18" charset="0"/>
                <a:cs typeface="Times New Roman" pitchFamily="18" charset="0"/>
              </a:rPr>
              <a:t>ế</a:t>
            </a:r>
            <a:r>
              <a:rPr lang="en-US" sz="2800">
                <a:solidFill>
                  <a:srgbClr val="000000"/>
                </a:solidFill>
                <a:latin typeface="Times New Roman" pitchFamily="18" charset="0"/>
                <a:cs typeface="Times New Roman" pitchFamily="18" charset="0"/>
              </a:rPr>
              <a:t>t</a:t>
            </a:r>
            <a:r>
              <a:rPr lang="ru-RU" sz="2800">
                <a:solidFill>
                  <a:srgbClr val="000000"/>
                </a:solidFill>
                <a:latin typeface="Times New Roman" pitchFamily="18" charset="0"/>
                <a:cs typeface="Times New Roman" pitchFamily="18" charset="0"/>
              </a:rPr>
              <a:t> </a:t>
            </a:r>
            <a:r>
              <a:rPr lang="en-US" sz="2800">
                <a:solidFill>
                  <a:srgbClr val="000000"/>
                </a:solidFill>
                <a:latin typeface="Times New Roman" pitchFamily="18" charset="0"/>
                <a:cs typeface="Times New Roman" pitchFamily="18" charset="0"/>
              </a:rPr>
              <a:t>Kh</a:t>
            </a:r>
            <a:r>
              <a:rPr lang="ru-RU" sz="2800">
                <a:solidFill>
                  <a:srgbClr val="000000"/>
                </a:solidFill>
                <a:latin typeface="Times New Roman" pitchFamily="18" charset="0"/>
                <a:cs typeface="Times New Roman" pitchFamily="18" charset="0"/>
              </a:rPr>
              <a:t>ổ</a:t>
            </a:r>
            <a:r>
              <a:rPr lang="en-US" sz="2800">
                <a:solidFill>
                  <a:srgbClr val="000000"/>
                </a:solidFill>
                <a:latin typeface="Times New Roman" pitchFamily="18" charset="0"/>
                <a:cs typeface="Times New Roman" pitchFamily="18" charset="0"/>
              </a:rPr>
              <a:t>ng</a:t>
            </a:r>
            <a:r>
              <a:rPr lang="ru-RU" sz="2800">
                <a:solidFill>
                  <a:srgbClr val="000000"/>
                </a:solidFill>
                <a:latin typeface="Times New Roman" pitchFamily="18" charset="0"/>
                <a:cs typeface="Times New Roman" pitchFamily="18" charset="0"/>
              </a:rPr>
              <a:t> </a:t>
            </a:r>
            <a:r>
              <a:rPr lang="en-US" sz="2800">
                <a:solidFill>
                  <a:srgbClr val="000000"/>
                </a:solidFill>
                <a:latin typeface="Times New Roman" pitchFamily="18" charset="0"/>
                <a:cs typeface="Times New Roman" pitchFamily="18" charset="0"/>
              </a:rPr>
              <a:t>T</a:t>
            </a:r>
            <a:r>
              <a:rPr lang="ru-RU" sz="2800">
                <a:solidFill>
                  <a:srgbClr val="000000"/>
                </a:solidFill>
                <a:latin typeface="Times New Roman" pitchFamily="18" charset="0"/>
                <a:cs typeface="Times New Roman" pitchFamily="18" charset="0"/>
              </a:rPr>
              <a:t>ử </a:t>
            </a:r>
            <a:r>
              <a:rPr lang="en-US" sz="2800">
                <a:solidFill>
                  <a:srgbClr val="000000"/>
                </a:solidFill>
                <a:latin typeface="Times New Roman" pitchFamily="18" charset="0"/>
                <a:cs typeface="Times New Roman" pitchFamily="18" charset="0"/>
              </a:rPr>
              <a:t>c</a:t>
            </a:r>
            <a:r>
              <a:rPr lang="ru-RU" sz="2800">
                <a:solidFill>
                  <a:srgbClr val="000000"/>
                </a:solidFill>
                <a:latin typeface="Times New Roman" pitchFamily="18" charset="0"/>
                <a:cs typeface="Times New Roman" pitchFamily="18" charset="0"/>
              </a:rPr>
              <a:t>ó ư</a:t>
            </a:r>
            <a:r>
              <a:rPr lang="en-US" sz="2800">
                <a:solidFill>
                  <a:srgbClr val="000000"/>
                </a:solidFill>
                <a:latin typeface="Times New Roman" pitchFamily="18" charset="0"/>
                <a:cs typeface="Times New Roman" pitchFamily="18" charset="0"/>
              </a:rPr>
              <a:t>u</a:t>
            </a:r>
            <a:r>
              <a:rPr lang="ru-RU" sz="2800">
                <a:solidFill>
                  <a:srgbClr val="000000"/>
                </a:solidFill>
                <a:latin typeface="Times New Roman" pitchFamily="18" charset="0"/>
                <a:cs typeface="Times New Roman" pitchFamily="18" charset="0"/>
              </a:rPr>
              <a:t> đ</a:t>
            </a:r>
            <a:r>
              <a:rPr lang="en-US" sz="2800">
                <a:solidFill>
                  <a:srgbClr val="000000"/>
                </a:solidFill>
                <a:latin typeface="Times New Roman" pitchFamily="18" charset="0"/>
                <a:cs typeface="Times New Roman" pitchFamily="18" charset="0"/>
              </a:rPr>
              <a:t>i</a:t>
            </a:r>
            <a:r>
              <a:rPr lang="ru-RU" sz="2800">
                <a:solidFill>
                  <a:srgbClr val="000000"/>
                </a:solidFill>
                <a:latin typeface="Times New Roman" pitchFamily="18" charset="0"/>
                <a:cs typeface="Times New Roman" pitchFamily="18" charset="0"/>
              </a:rPr>
              <a:t>ể</a:t>
            </a:r>
            <a:r>
              <a:rPr lang="en-US" sz="2800">
                <a:solidFill>
                  <a:srgbClr val="000000"/>
                </a:solidFill>
                <a:latin typeface="Times New Roman" pitchFamily="18" charset="0"/>
                <a:cs typeface="Times New Roman" pitchFamily="18" charset="0"/>
              </a:rPr>
              <a:t>m</a:t>
            </a:r>
            <a:r>
              <a:rPr lang="ru-RU" sz="2800">
                <a:solidFill>
                  <a:srgbClr val="000000"/>
                </a:solidFill>
                <a:latin typeface="Times New Roman" pitchFamily="18" charset="0"/>
                <a:cs typeface="Times New Roman" pitchFamily="18" charset="0"/>
              </a:rPr>
              <a:t> </a:t>
            </a:r>
            <a:r>
              <a:rPr lang="en-US" sz="2800">
                <a:solidFill>
                  <a:srgbClr val="000000"/>
                </a:solidFill>
                <a:latin typeface="Times New Roman" pitchFamily="18" charset="0"/>
                <a:cs typeface="Times New Roman" pitchFamily="18" charset="0"/>
              </a:rPr>
              <a:t>l</a:t>
            </a:r>
            <a:r>
              <a:rPr lang="ru-RU" sz="2800">
                <a:solidFill>
                  <a:srgbClr val="000000"/>
                </a:solidFill>
                <a:latin typeface="Times New Roman" pitchFamily="18" charset="0"/>
                <a:cs typeface="Times New Roman" pitchFamily="18" charset="0"/>
              </a:rPr>
              <a:t>à </a:t>
            </a:r>
            <a:r>
              <a:rPr lang="en-US" sz="2800">
                <a:solidFill>
                  <a:srgbClr val="000000"/>
                </a:solidFill>
                <a:latin typeface="Times New Roman" pitchFamily="18" charset="0"/>
                <a:cs typeface="Times New Roman" pitchFamily="18" charset="0"/>
              </a:rPr>
              <a:t>s</a:t>
            </a:r>
            <a:r>
              <a:rPr lang="ru-RU" sz="2800">
                <a:solidFill>
                  <a:srgbClr val="000000"/>
                </a:solidFill>
                <a:latin typeface="Times New Roman" pitchFamily="18" charset="0"/>
                <a:cs typeface="Times New Roman" pitchFamily="18" charset="0"/>
              </a:rPr>
              <a:t>ự </a:t>
            </a:r>
            <a:r>
              <a:rPr lang="en-US" sz="2800">
                <a:solidFill>
                  <a:srgbClr val="000000"/>
                </a:solidFill>
                <a:latin typeface="Times New Roman" pitchFamily="18" charset="0"/>
                <a:cs typeface="Times New Roman" pitchFamily="18" charset="0"/>
              </a:rPr>
              <a:t>tu</a:t>
            </a:r>
            <a:r>
              <a:rPr lang="ru-RU" sz="2800">
                <a:solidFill>
                  <a:srgbClr val="000000"/>
                </a:solidFill>
                <a:latin typeface="Times New Roman" pitchFamily="18" charset="0"/>
                <a:cs typeface="Times New Roman" pitchFamily="18" charset="0"/>
              </a:rPr>
              <a:t> </a:t>
            </a:r>
            <a:r>
              <a:rPr lang="en-US" sz="2800">
                <a:solidFill>
                  <a:srgbClr val="000000"/>
                </a:solidFill>
                <a:latin typeface="Times New Roman" pitchFamily="18" charset="0"/>
                <a:cs typeface="Times New Roman" pitchFamily="18" charset="0"/>
              </a:rPr>
              <a:t>d</a:t>
            </a:r>
            <a:r>
              <a:rPr lang="ru-RU" sz="2800">
                <a:solidFill>
                  <a:srgbClr val="000000"/>
                </a:solidFill>
                <a:latin typeface="Times New Roman" pitchFamily="18" charset="0"/>
                <a:cs typeface="Times New Roman" pitchFamily="18" charset="0"/>
              </a:rPr>
              <a:t>ưỡ</a:t>
            </a:r>
            <a:r>
              <a:rPr lang="en-US" sz="2800">
                <a:solidFill>
                  <a:srgbClr val="000000"/>
                </a:solidFill>
                <a:latin typeface="Times New Roman" pitchFamily="18" charset="0"/>
                <a:cs typeface="Times New Roman" pitchFamily="18" charset="0"/>
              </a:rPr>
              <a:t>ng</a:t>
            </a:r>
            <a:r>
              <a:rPr lang="ru-RU" sz="2800">
                <a:solidFill>
                  <a:srgbClr val="000000"/>
                </a:solidFill>
                <a:latin typeface="Times New Roman" pitchFamily="18" charset="0"/>
                <a:cs typeface="Times New Roman" pitchFamily="18" charset="0"/>
              </a:rPr>
              <a:t> đạ</a:t>
            </a:r>
            <a:r>
              <a:rPr lang="en-US" sz="2800">
                <a:solidFill>
                  <a:srgbClr val="000000"/>
                </a:solidFill>
                <a:latin typeface="Times New Roman" pitchFamily="18" charset="0"/>
                <a:cs typeface="Times New Roman" pitchFamily="18" charset="0"/>
              </a:rPr>
              <a:t>o</a:t>
            </a:r>
            <a:r>
              <a:rPr lang="ru-RU" sz="2800">
                <a:solidFill>
                  <a:srgbClr val="000000"/>
                </a:solidFill>
                <a:latin typeface="Times New Roman" pitchFamily="18" charset="0"/>
                <a:cs typeface="Times New Roman" pitchFamily="18" charset="0"/>
              </a:rPr>
              <a:t> đứ</a:t>
            </a:r>
            <a:r>
              <a:rPr lang="en-US" sz="2800">
                <a:solidFill>
                  <a:srgbClr val="000000"/>
                </a:solidFill>
                <a:latin typeface="Times New Roman" pitchFamily="18" charset="0"/>
                <a:cs typeface="Times New Roman" pitchFamily="18" charset="0"/>
              </a:rPr>
              <a:t>c</a:t>
            </a:r>
            <a:r>
              <a:rPr lang="ru-RU" sz="2800">
                <a:solidFill>
                  <a:srgbClr val="000000"/>
                </a:solidFill>
                <a:latin typeface="Times New Roman" pitchFamily="18" charset="0"/>
                <a:cs typeface="Times New Roman" pitchFamily="18" charset="0"/>
              </a:rPr>
              <a:t> </a:t>
            </a:r>
            <a:r>
              <a:rPr lang="en-US" sz="2800">
                <a:solidFill>
                  <a:srgbClr val="000000"/>
                </a:solidFill>
                <a:latin typeface="Times New Roman" pitchFamily="18" charset="0"/>
                <a:cs typeface="Times New Roman" pitchFamily="18" charset="0"/>
              </a:rPr>
              <a:t>c</a:t>
            </a:r>
            <a:r>
              <a:rPr lang="ru-RU" sz="2800">
                <a:solidFill>
                  <a:srgbClr val="000000"/>
                </a:solidFill>
                <a:latin typeface="Times New Roman" pitchFamily="18" charset="0"/>
                <a:cs typeface="Times New Roman" pitchFamily="18" charset="0"/>
              </a:rPr>
              <a:t>á </a:t>
            </a:r>
            <a:r>
              <a:rPr lang="en-US" sz="2800">
                <a:solidFill>
                  <a:srgbClr val="000000"/>
                </a:solidFill>
                <a:latin typeface="Times New Roman" pitchFamily="18" charset="0"/>
                <a:cs typeface="Times New Roman" pitchFamily="18" charset="0"/>
              </a:rPr>
              <a:t>nh</a:t>
            </a:r>
            <a:r>
              <a:rPr lang="ru-RU" sz="2800">
                <a:solidFill>
                  <a:srgbClr val="000000"/>
                </a:solidFill>
                <a:latin typeface="Times New Roman" pitchFamily="18" charset="0"/>
                <a:cs typeface="Times New Roman" pitchFamily="18" charset="0"/>
              </a:rPr>
              <a:t>â</a:t>
            </a:r>
            <a:r>
              <a:rPr lang="en-US" sz="2800">
                <a:solidFill>
                  <a:srgbClr val="000000"/>
                </a:solidFill>
                <a:latin typeface="Times New Roman" pitchFamily="18" charset="0"/>
                <a:cs typeface="Times New Roman" pitchFamily="18" charset="0"/>
              </a:rPr>
              <a:t>n</a:t>
            </a:r>
            <a:r>
              <a:rPr lang="ru-RU" sz="2800">
                <a:solidFill>
                  <a:srgbClr val="000000"/>
                </a:solidFill>
                <a:latin typeface="Times New Roman" pitchFamily="18" charset="0"/>
                <a:cs typeface="Times New Roman" pitchFamily="18" charset="0"/>
              </a:rPr>
              <a:t>.</a:t>
            </a:r>
            <a:endParaRPr lang="en-US" sz="2800">
              <a:latin typeface="Times New Roman" pitchFamily="18" charset="0"/>
              <a:cs typeface="Times New Roman" pitchFamily="18" charset="0"/>
            </a:endParaRPr>
          </a:p>
          <a:p>
            <a:pPr indent="457200" algn="just" eaLnBrk="0" hangingPunct="0">
              <a:defRPr/>
            </a:pPr>
            <a:r>
              <a:rPr lang="pt-BR" sz="2800">
                <a:solidFill>
                  <a:srgbClr val="000000"/>
                </a:solidFill>
                <a:latin typeface="Times New Roman" pitchFamily="18" charset="0"/>
                <a:cs typeface="Times New Roman" pitchFamily="18" charset="0"/>
              </a:rPr>
              <a:t>Tôn giáo Giêxu có ưu điểm là lòng nhân ái cao cả.</a:t>
            </a:r>
            <a:endParaRPr lang="en-US" sz="2800">
              <a:latin typeface="Times New Roman" pitchFamily="18" charset="0"/>
              <a:cs typeface="Times New Roman" pitchFamily="18" charset="0"/>
            </a:endParaRPr>
          </a:p>
          <a:p>
            <a:pPr indent="457200" algn="just" eaLnBrk="0" hangingPunct="0">
              <a:defRPr/>
            </a:pPr>
            <a:r>
              <a:rPr lang="pt-BR" sz="2800">
                <a:solidFill>
                  <a:srgbClr val="000000"/>
                </a:solidFill>
                <a:latin typeface="Times New Roman" pitchFamily="18" charset="0"/>
                <a:cs typeface="Times New Roman" pitchFamily="18" charset="0"/>
              </a:rPr>
              <a:t>Chủ nghĩa Mác có ưu điểm là phương pháp làm việc biện chứng.</a:t>
            </a:r>
            <a:endParaRPr lang="en-US" sz="2800">
              <a:latin typeface="Times New Roman" pitchFamily="18" charset="0"/>
              <a:cs typeface="Times New Roman" pitchFamily="18" charset="0"/>
            </a:endParaRPr>
          </a:p>
          <a:p>
            <a:pPr indent="457200" algn="just" eaLnBrk="0" hangingPunct="0">
              <a:defRPr/>
            </a:pPr>
            <a:r>
              <a:rPr lang="pt-BR" sz="2800">
                <a:solidFill>
                  <a:srgbClr val="000000"/>
                </a:solidFill>
                <a:latin typeface="Times New Roman" pitchFamily="18" charset="0"/>
                <a:cs typeface="Times New Roman" pitchFamily="18" charset="0"/>
              </a:rPr>
              <a:t>Chủ nghĩa Tôn Dật Tiên có ưu điểm là chính sách của nó phù hợp với điều kiện nước ta.</a:t>
            </a:r>
            <a:endParaRPr lang="en-US" sz="2800">
              <a:latin typeface="Times New Roman" pitchFamily="18" charset="0"/>
              <a:cs typeface="Times New Roman" pitchFamily="18" charset="0"/>
            </a:endParaRPr>
          </a:p>
          <a:p>
            <a:pPr indent="457200" algn="just" eaLnBrk="0" hangingPunct="0">
              <a:defRPr/>
            </a:pPr>
            <a:r>
              <a:rPr lang="pt-BR" sz="2800">
                <a:solidFill>
                  <a:srgbClr val="000000"/>
                </a:solidFill>
                <a:latin typeface="Times New Roman" pitchFamily="18" charset="0"/>
                <a:cs typeface="Times New Roman" pitchFamily="18" charset="0"/>
              </a:rPr>
              <a:t>Khổng Tử, Giêxu, Mác, Tôn Dật Tiên chẳng phải đã có những điểm chung đó sao? Họ đều muốn “mưu cầu hạnh phúc cho loài người, mưu phúc lợi cho xã hội”. </a:t>
            </a:r>
            <a:endParaRPr lang="en-US" sz="2800">
              <a:latin typeface="Times New Roman" pitchFamily="18" charset="0"/>
              <a:cs typeface="Times New Roman" pitchFamily="18" charset="0"/>
            </a:endParaRPr>
          </a:p>
        </p:txBody>
      </p:sp>
      <p:sp>
        <p:nvSpPr>
          <p:cNvPr id="5" name="Rectangle 4"/>
          <p:cNvSpPr/>
          <p:nvPr/>
        </p:nvSpPr>
        <p:spPr>
          <a:xfrm>
            <a:off x="457200" y="4798874"/>
            <a:ext cx="2514600" cy="1754326"/>
          </a:xfrm>
          <a:prstGeom prst="rect">
            <a:avLst/>
          </a:prstGeom>
          <a:solidFill>
            <a:schemeClr val="accent6">
              <a:lumMod val="20000"/>
              <a:lumOff val="80000"/>
            </a:schemeClr>
          </a:solidFill>
          <a:scene3d>
            <a:camera prst="orthographicFront"/>
            <a:lightRig rig="threePt" dir="t"/>
          </a:scene3d>
          <a:sp3d>
            <a:bevelT w="114300" prst="hardEdge"/>
          </a:sp3d>
        </p:spPr>
        <p:txBody>
          <a:bodyPr>
            <a:spAutoFit/>
          </a:bodyPr>
          <a:lstStyle/>
          <a:p>
            <a:pPr algn="just">
              <a:defRPr/>
            </a:pPr>
            <a:r>
              <a:rPr lang="ru-RU" dirty="0">
                <a:latin typeface="Arial" charset="0"/>
                <a:cs typeface="Arial" charset="0"/>
              </a:rPr>
              <a:t>Dẫn theo Hồ Chí Minh truyện, bản dịch Trung văn của Trương Niệm Thức, Bát Nguyệt xuất bản xã, Thượng Hải, 6/1949</a:t>
            </a:r>
            <a:endParaRPr lang="en-US" dirty="0">
              <a:latin typeface="Arial" charset="0"/>
              <a:cs typeface="Arial" charset="0"/>
            </a:endParaRPr>
          </a:p>
        </p:txBody>
      </p:sp>
      <p:pic>
        <p:nvPicPr>
          <p:cNvPr id="253954" name="Picture 2" descr="D:\anh\HCM hoa sen.jpg"/>
          <p:cNvPicPr>
            <a:picLocks noChangeAspect="1" noChangeArrowheads="1"/>
          </p:cNvPicPr>
          <p:nvPr/>
        </p:nvPicPr>
        <p:blipFill>
          <a:blip r:embed="rId2" cstate="print"/>
          <a:srcRect/>
          <a:stretch>
            <a:fillRect/>
          </a:stretch>
        </p:blipFill>
        <p:spPr bwMode="auto">
          <a:xfrm>
            <a:off x="533400" y="2514600"/>
            <a:ext cx="2362200" cy="2209800"/>
          </a:xfrm>
          <a:prstGeom prst="rect">
            <a:avLst/>
          </a:prstGeom>
          <a:solidFill>
            <a:srgbClr val="FFFF00"/>
          </a:solidFill>
          <a:scene3d>
            <a:camera prst="orthographicFront"/>
            <a:lightRig rig="threePt" dir="t"/>
          </a:scene3d>
          <a:sp3d>
            <a:bevelT prst="slope"/>
          </a:sp3d>
        </p:spPr>
      </p:pic>
      <p:pic>
        <p:nvPicPr>
          <p:cNvPr id="253955" name="Picture 3" descr="D:\anh\tu lieu\HCM\41.jpg"/>
          <p:cNvPicPr>
            <a:picLocks noChangeAspect="1" noChangeArrowheads="1"/>
          </p:cNvPicPr>
          <p:nvPr/>
        </p:nvPicPr>
        <p:blipFill>
          <a:blip r:embed="rId3" cstate="print"/>
          <a:srcRect/>
          <a:stretch>
            <a:fillRect/>
          </a:stretch>
        </p:blipFill>
        <p:spPr bwMode="auto">
          <a:xfrm>
            <a:off x="762000" y="431800"/>
            <a:ext cx="1981200" cy="2006600"/>
          </a:xfrm>
          <a:prstGeom prst="rect">
            <a:avLst/>
          </a:prstGeom>
          <a:noFill/>
          <a:scene3d>
            <a:camera prst="orthographicFront"/>
            <a:lightRig rig="threePt" dir="t"/>
          </a:scene3d>
          <a:sp3d>
            <a:bevelT w="139700" prst="cross"/>
          </a:sp3d>
        </p:spPr>
      </p:pic>
    </p:spTree>
    <p:extLst>
      <p:ext uri="{BB962C8B-B14F-4D97-AF65-F5344CB8AC3E}">
        <p14:creationId xmlns:p14="http://schemas.microsoft.com/office/powerpoint/2010/main" val="3343072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253955"/>
                                        </p:tgtEl>
                                        <p:attrNameLst>
                                          <p:attrName>style.visibility</p:attrName>
                                        </p:attrNameLst>
                                      </p:cBhvr>
                                      <p:to>
                                        <p:strVal val="visible"/>
                                      </p:to>
                                    </p:set>
                                    <p:animEffect transition="in" filter="box(in)">
                                      <p:cBhvr>
                                        <p:cTn id="7" dur="500"/>
                                        <p:tgtEl>
                                          <p:spTgt spid="253955"/>
                                        </p:tgtEl>
                                      </p:cBhvr>
                                    </p:animEffect>
                                  </p:childTnLst>
                                </p:cTn>
                              </p:par>
                            </p:childTnLst>
                          </p:cTn>
                        </p:par>
                        <p:par>
                          <p:cTn id="8" fill="hold" nodeType="afterGroup">
                            <p:stCondLst>
                              <p:cond delay="500"/>
                            </p:stCondLst>
                            <p:childTnLst>
                              <p:par>
                                <p:cTn id="9" presetID="21" presetClass="entr" presetSubtype="4" fill="hold" nodeType="afterEffect">
                                  <p:stCondLst>
                                    <p:cond delay="0"/>
                                  </p:stCondLst>
                                  <p:childTnLst>
                                    <p:set>
                                      <p:cBhvr>
                                        <p:cTn id="10" dur="1" fill="hold">
                                          <p:stCondLst>
                                            <p:cond delay="0"/>
                                          </p:stCondLst>
                                        </p:cTn>
                                        <p:tgtEl>
                                          <p:spTgt spid="253953"/>
                                        </p:tgtEl>
                                        <p:attrNameLst>
                                          <p:attrName>style.visibility</p:attrName>
                                        </p:attrNameLst>
                                      </p:cBhvr>
                                      <p:to>
                                        <p:strVal val="visible"/>
                                      </p:to>
                                    </p:set>
                                    <p:animEffect transition="in" filter="wheel(4)">
                                      <p:cBhvr>
                                        <p:cTn id="11" dur="500"/>
                                        <p:tgtEl>
                                          <p:spTgt spid="253953"/>
                                        </p:tgtEl>
                                      </p:cBhvr>
                                    </p:animEffect>
                                  </p:childTnLst>
                                </p:cTn>
                              </p:par>
                            </p:childTnLst>
                          </p:cTn>
                        </p:par>
                        <p:par>
                          <p:cTn id="12" fill="hold" nodeType="afterGroup">
                            <p:stCondLst>
                              <p:cond delay="1000"/>
                            </p:stCondLst>
                            <p:childTnLst>
                              <p:par>
                                <p:cTn id="13" presetID="18" presetClass="entr" presetSubtype="6" fill="hold" nodeType="afterEffect">
                                  <p:stCondLst>
                                    <p:cond delay="0"/>
                                  </p:stCondLst>
                                  <p:childTnLst>
                                    <p:set>
                                      <p:cBhvr>
                                        <p:cTn id="14" dur="1" fill="hold">
                                          <p:stCondLst>
                                            <p:cond delay="0"/>
                                          </p:stCondLst>
                                        </p:cTn>
                                        <p:tgtEl>
                                          <p:spTgt spid="253954"/>
                                        </p:tgtEl>
                                        <p:attrNameLst>
                                          <p:attrName>style.visibility</p:attrName>
                                        </p:attrNameLst>
                                      </p:cBhvr>
                                      <p:to>
                                        <p:strVal val="visible"/>
                                      </p:to>
                                    </p:set>
                                    <p:animEffect transition="in" filter="strips(downRight)">
                                      <p:cBhvr>
                                        <p:cTn id="15" dur="500"/>
                                        <p:tgtEl>
                                          <p:spTgt spid="253954"/>
                                        </p:tgtEl>
                                      </p:cBhvr>
                                    </p:animEffect>
                                  </p:childTnLst>
                                </p:cTn>
                              </p:par>
                            </p:childTnLst>
                          </p:cTn>
                        </p:par>
                        <p:par>
                          <p:cTn id="16" fill="hold" nodeType="afterGroup">
                            <p:stCondLst>
                              <p:cond delay="1500"/>
                            </p:stCondLst>
                            <p:childTnLst>
                              <p:par>
                                <p:cTn id="17" presetID="3" presetClass="entr" presetSubtype="1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9"/>
          <p:cNvGrpSpPr>
            <a:grpSpLocks/>
          </p:cNvGrpSpPr>
          <p:nvPr/>
        </p:nvGrpSpPr>
        <p:grpSpPr bwMode="auto">
          <a:xfrm>
            <a:off x="914400" y="2667000"/>
            <a:ext cx="7010400" cy="685800"/>
            <a:chOff x="318" y="2304"/>
            <a:chExt cx="4416" cy="432"/>
          </a:xfrm>
          <a:solidFill>
            <a:schemeClr val="accent6">
              <a:lumMod val="20000"/>
              <a:lumOff val="80000"/>
            </a:schemeClr>
          </a:solidFill>
        </p:grpSpPr>
        <p:sp>
          <p:nvSpPr>
            <p:cNvPr id="145447" name="Rectangle 39"/>
            <p:cNvSpPr>
              <a:spLocks noChangeArrowheads="1"/>
            </p:cNvSpPr>
            <p:nvPr/>
          </p:nvSpPr>
          <p:spPr bwMode="auto">
            <a:xfrm>
              <a:off x="318" y="2304"/>
              <a:ext cx="1536" cy="432"/>
            </a:xfrm>
            <a:prstGeom prst="rect">
              <a:avLst/>
            </a:prstGeom>
            <a:grp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defRPr/>
              </a:pPr>
              <a:r>
                <a:rPr lang="en-US" sz="2400" b="1" dirty="0" err="1">
                  <a:solidFill>
                    <a:srgbClr val="FF3399"/>
                  </a:solidFill>
                  <a:effectLst>
                    <a:outerShdw blurRad="38100" dist="38100" dir="2700000" algn="tl">
                      <a:srgbClr val="000000"/>
                    </a:outerShdw>
                  </a:effectLst>
                  <a:latin typeface="Times New Roman" pitchFamily="18" charset="0"/>
                  <a:cs typeface="Times New Roman" pitchFamily="18" charset="0"/>
                </a:rPr>
                <a:t>Phương</a:t>
              </a:r>
              <a:r>
                <a:rPr lang="en-US" sz="2400" b="1" dirty="0">
                  <a:solidFill>
                    <a:srgbClr val="FF3399"/>
                  </a:solidFill>
                  <a:effectLst>
                    <a:outerShdw blurRad="38100" dist="38100" dir="2700000" algn="tl">
                      <a:srgbClr val="000000"/>
                    </a:outerShdw>
                  </a:effectLst>
                  <a:latin typeface="Times New Roman" pitchFamily="18" charset="0"/>
                  <a:cs typeface="Times New Roman" pitchFamily="18" charset="0"/>
                </a:rPr>
                <a:t> </a:t>
              </a:r>
              <a:r>
                <a:rPr lang="en-US" sz="2400" b="1" dirty="0" err="1">
                  <a:solidFill>
                    <a:srgbClr val="FF3399"/>
                  </a:solidFill>
                  <a:effectLst>
                    <a:outerShdw blurRad="38100" dist="38100" dir="2700000" algn="tl">
                      <a:srgbClr val="000000"/>
                    </a:outerShdw>
                  </a:effectLst>
                  <a:latin typeface="Times New Roman" pitchFamily="18" charset="0"/>
                  <a:cs typeface="Times New Roman" pitchFamily="18" charset="0"/>
                </a:rPr>
                <a:t>Đông</a:t>
              </a:r>
              <a:endParaRPr lang="en-US" sz="2400" b="1" dirty="0">
                <a:solidFill>
                  <a:srgbClr val="FF3399"/>
                </a:solidFill>
                <a:effectLst>
                  <a:outerShdw blurRad="38100" dist="38100" dir="2700000" algn="tl">
                    <a:srgbClr val="000000"/>
                  </a:outerShdw>
                </a:effectLst>
                <a:latin typeface="Times New Roman" pitchFamily="18" charset="0"/>
                <a:cs typeface="Times New Roman" pitchFamily="18" charset="0"/>
              </a:endParaRPr>
            </a:p>
          </p:txBody>
        </p:sp>
        <p:sp>
          <p:nvSpPr>
            <p:cNvPr id="145448" name="Rectangle 40"/>
            <p:cNvSpPr>
              <a:spLocks noChangeArrowheads="1"/>
            </p:cNvSpPr>
            <p:nvPr/>
          </p:nvSpPr>
          <p:spPr bwMode="auto">
            <a:xfrm>
              <a:off x="3054" y="2304"/>
              <a:ext cx="1680" cy="384"/>
            </a:xfrm>
            <a:prstGeom prst="rect">
              <a:avLst/>
            </a:prstGeom>
            <a:grp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defRPr/>
              </a:pPr>
              <a:r>
                <a:rPr lang="en-US" sz="2400" b="1" dirty="0" err="1">
                  <a:solidFill>
                    <a:srgbClr val="FF3399"/>
                  </a:solidFill>
                  <a:effectLst>
                    <a:outerShdw blurRad="38100" dist="38100" dir="2700000" algn="tl">
                      <a:srgbClr val="000000"/>
                    </a:outerShdw>
                  </a:effectLst>
                  <a:latin typeface="Times New Roman" pitchFamily="18" charset="0"/>
                  <a:cs typeface="Times New Roman" pitchFamily="18" charset="0"/>
                </a:rPr>
                <a:t>Phương</a:t>
              </a:r>
              <a:r>
                <a:rPr lang="en-US" sz="2400" b="1" dirty="0">
                  <a:solidFill>
                    <a:srgbClr val="FF3399"/>
                  </a:solidFill>
                  <a:effectLst>
                    <a:outerShdw blurRad="38100" dist="38100" dir="2700000" algn="tl">
                      <a:srgbClr val="000000"/>
                    </a:outerShdw>
                  </a:effectLst>
                  <a:latin typeface="Times New Roman" pitchFamily="18" charset="0"/>
                  <a:cs typeface="Times New Roman" pitchFamily="18" charset="0"/>
                </a:rPr>
                <a:t> </a:t>
              </a:r>
              <a:r>
                <a:rPr lang="en-US" sz="2400" b="1" dirty="0" err="1">
                  <a:solidFill>
                    <a:srgbClr val="FF3399"/>
                  </a:solidFill>
                  <a:effectLst>
                    <a:outerShdw blurRad="38100" dist="38100" dir="2700000" algn="tl">
                      <a:srgbClr val="000000"/>
                    </a:outerShdw>
                  </a:effectLst>
                  <a:latin typeface="Times New Roman" pitchFamily="18" charset="0"/>
                  <a:cs typeface="Times New Roman" pitchFamily="18" charset="0"/>
                </a:rPr>
                <a:t>Tây</a:t>
              </a:r>
              <a:endParaRPr lang="en-US" sz="2400" b="1" dirty="0">
                <a:solidFill>
                  <a:srgbClr val="FF3399"/>
                </a:solidFill>
                <a:effectLst>
                  <a:outerShdw blurRad="38100" dist="38100" dir="2700000" algn="tl">
                    <a:srgbClr val="000000"/>
                  </a:outerShdw>
                </a:effectLst>
                <a:latin typeface="Times New Roman" pitchFamily="18" charset="0"/>
                <a:cs typeface="Times New Roman" pitchFamily="18" charset="0"/>
              </a:endParaRPr>
            </a:p>
          </p:txBody>
        </p:sp>
      </p:grpSp>
      <p:sp>
        <p:nvSpPr>
          <p:cNvPr id="145449" name="Rectangle 41"/>
          <p:cNvSpPr>
            <a:spLocks noChangeArrowheads="1"/>
          </p:cNvSpPr>
          <p:nvPr/>
        </p:nvSpPr>
        <p:spPr bwMode="auto">
          <a:xfrm>
            <a:off x="304800" y="4419600"/>
            <a:ext cx="1066800" cy="19812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b="1">
                <a:latin typeface="Times New Roman" pitchFamily="18" charset="0"/>
                <a:cs typeface="Times New Roman" pitchFamily="18" charset="0"/>
              </a:rPr>
              <a:t>Tư tưởng </a:t>
            </a:r>
          </a:p>
          <a:p>
            <a:pPr algn="ctr" eaLnBrk="0" hangingPunct="0"/>
            <a:r>
              <a:rPr lang="en-US" b="1">
                <a:latin typeface="Times New Roman" pitchFamily="18" charset="0"/>
                <a:cs typeface="Times New Roman" pitchFamily="18" charset="0"/>
              </a:rPr>
              <a:t>Nho giáo</a:t>
            </a:r>
          </a:p>
        </p:txBody>
      </p:sp>
      <p:sp>
        <p:nvSpPr>
          <p:cNvPr id="145450" name="Rectangle 42"/>
          <p:cNvSpPr>
            <a:spLocks noChangeArrowheads="1"/>
          </p:cNvSpPr>
          <p:nvPr/>
        </p:nvSpPr>
        <p:spPr bwMode="auto">
          <a:xfrm>
            <a:off x="1676400" y="4419600"/>
            <a:ext cx="1066800" cy="19812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b="1">
                <a:latin typeface="Times New Roman" pitchFamily="18" charset="0"/>
                <a:cs typeface="Times New Roman" pitchFamily="18" charset="0"/>
              </a:rPr>
              <a:t>Tư tưởng </a:t>
            </a:r>
          </a:p>
          <a:p>
            <a:pPr algn="ctr" eaLnBrk="0" hangingPunct="0"/>
            <a:r>
              <a:rPr lang="en-US" b="1">
                <a:latin typeface="Times New Roman" pitchFamily="18" charset="0"/>
                <a:cs typeface="Times New Roman" pitchFamily="18" charset="0"/>
              </a:rPr>
              <a:t>Phật giáo</a:t>
            </a:r>
          </a:p>
        </p:txBody>
      </p:sp>
      <p:sp>
        <p:nvSpPr>
          <p:cNvPr id="145451" name="Rectangle 43"/>
          <p:cNvSpPr>
            <a:spLocks noChangeArrowheads="1"/>
          </p:cNvSpPr>
          <p:nvPr/>
        </p:nvSpPr>
        <p:spPr bwMode="auto">
          <a:xfrm>
            <a:off x="4343400" y="4419600"/>
            <a:ext cx="1295400" cy="19812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b="1">
                <a:latin typeface="Times New Roman" pitchFamily="18" charset="0"/>
                <a:cs typeface="Times New Roman" pitchFamily="18" charset="0"/>
              </a:rPr>
              <a:t>Văn hóa </a:t>
            </a:r>
          </a:p>
          <a:p>
            <a:pPr algn="ctr" eaLnBrk="0" hangingPunct="0"/>
            <a:r>
              <a:rPr lang="en-US" b="1">
                <a:latin typeface="Times New Roman" pitchFamily="18" charset="0"/>
                <a:cs typeface="Times New Roman" pitchFamily="18" charset="0"/>
              </a:rPr>
              <a:t>Pháp</a:t>
            </a:r>
          </a:p>
        </p:txBody>
      </p:sp>
      <p:sp>
        <p:nvSpPr>
          <p:cNvPr id="145452" name="Rectangle 44"/>
          <p:cNvSpPr>
            <a:spLocks noChangeArrowheads="1"/>
          </p:cNvSpPr>
          <p:nvPr/>
        </p:nvSpPr>
        <p:spPr bwMode="auto">
          <a:xfrm>
            <a:off x="5867400" y="4419600"/>
            <a:ext cx="1371600" cy="19812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b="1">
                <a:latin typeface="Times New Roman" pitchFamily="18" charset="0"/>
                <a:cs typeface="Times New Roman" pitchFamily="18" charset="0"/>
              </a:rPr>
              <a:t>Lòng nhân ái </a:t>
            </a:r>
          </a:p>
          <a:p>
            <a:pPr algn="ctr" eaLnBrk="0" hangingPunct="0"/>
            <a:r>
              <a:rPr lang="en-US" b="1">
                <a:latin typeface="Times New Roman" pitchFamily="18" charset="0"/>
                <a:cs typeface="Times New Roman" pitchFamily="18" charset="0"/>
              </a:rPr>
              <a:t>của TCG</a:t>
            </a:r>
          </a:p>
        </p:txBody>
      </p:sp>
      <p:sp>
        <p:nvSpPr>
          <p:cNvPr id="145453" name="Rectangle 45"/>
          <p:cNvSpPr>
            <a:spLocks noChangeArrowheads="1"/>
          </p:cNvSpPr>
          <p:nvPr/>
        </p:nvSpPr>
        <p:spPr bwMode="auto">
          <a:xfrm>
            <a:off x="7467600" y="4419600"/>
            <a:ext cx="1143000" cy="19812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b="1">
                <a:latin typeface="Times New Roman" pitchFamily="18" charset="0"/>
                <a:cs typeface="Times New Roman" pitchFamily="18" charset="0"/>
              </a:rPr>
              <a:t>Văn hóa </a:t>
            </a:r>
          </a:p>
          <a:p>
            <a:pPr algn="ctr" eaLnBrk="0" hangingPunct="0"/>
            <a:r>
              <a:rPr lang="en-US" b="1">
                <a:latin typeface="Times New Roman" pitchFamily="18" charset="0"/>
                <a:cs typeface="Times New Roman" pitchFamily="18" charset="0"/>
              </a:rPr>
              <a:t>Mỹ </a:t>
            </a:r>
          </a:p>
        </p:txBody>
      </p:sp>
      <p:grpSp>
        <p:nvGrpSpPr>
          <p:cNvPr id="3" name="Group 58"/>
          <p:cNvGrpSpPr>
            <a:grpSpLocks/>
          </p:cNvGrpSpPr>
          <p:nvPr/>
        </p:nvGrpSpPr>
        <p:grpSpPr bwMode="auto">
          <a:xfrm>
            <a:off x="1905000" y="1358900"/>
            <a:ext cx="5191125" cy="1231900"/>
            <a:chOff x="981" y="1386"/>
            <a:chExt cx="3270" cy="822"/>
          </a:xfrm>
        </p:grpSpPr>
        <p:sp>
          <p:nvSpPr>
            <p:cNvPr id="51225" name="AutoShape 47"/>
            <p:cNvSpPr>
              <a:spLocks noChangeArrowheads="1"/>
            </p:cNvSpPr>
            <p:nvPr/>
          </p:nvSpPr>
          <p:spPr bwMode="auto">
            <a:xfrm rot="10800000">
              <a:off x="981" y="1680"/>
              <a:ext cx="1008" cy="52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rgbClr val="00FF00"/>
            </a:solidFill>
            <a:ln>
              <a:noFill/>
            </a:ln>
            <a:effectLst>
              <a:prstShdw prst="shdw17" dist="17961" dir="2700000">
                <a:srgbClr val="009900">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26" name="AutoShape 48"/>
            <p:cNvSpPr>
              <a:spLocks noChangeArrowheads="1"/>
            </p:cNvSpPr>
            <p:nvPr/>
          </p:nvSpPr>
          <p:spPr bwMode="auto">
            <a:xfrm flipV="1">
              <a:off x="3243" y="1680"/>
              <a:ext cx="1008" cy="52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rgbClr val="00FF00"/>
            </a:solidFill>
            <a:ln>
              <a:noFill/>
            </a:ln>
            <a:effectLst>
              <a:prstShdw prst="shdw17" dist="17961" dir="2700000">
                <a:srgbClr val="009900">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45446" name="Oval 38"/>
            <p:cNvSpPr>
              <a:spLocks noChangeArrowheads="1"/>
            </p:cNvSpPr>
            <p:nvPr/>
          </p:nvSpPr>
          <p:spPr bwMode="auto">
            <a:xfrm>
              <a:off x="1941" y="1386"/>
              <a:ext cx="1392" cy="720"/>
            </a:xfrm>
            <a:prstGeom prst="ellipse">
              <a:avLst/>
            </a:prstGeom>
            <a:solidFill>
              <a:schemeClr val="accent6">
                <a:lumMod val="20000"/>
                <a:lumOff val="80000"/>
              </a:schemeClr>
            </a:solidFill>
            <a:ln w="9525">
              <a:round/>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defRPr/>
              </a:pPr>
              <a:r>
                <a:rPr lang="en-US" b="1" dirty="0" err="1">
                  <a:solidFill>
                    <a:srgbClr val="FF3399"/>
                  </a:solidFill>
                  <a:effectLst>
                    <a:outerShdw blurRad="38100" dist="38100" dir="2700000" algn="tl">
                      <a:srgbClr val="000000"/>
                    </a:outerShdw>
                  </a:effectLst>
                  <a:latin typeface="Times New Roman" pitchFamily="18" charset="0"/>
                  <a:cs typeface="Times New Roman" pitchFamily="18" charset="0"/>
                </a:rPr>
                <a:t>Tinh</a:t>
              </a:r>
              <a:r>
                <a:rPr lang="en-US" b="1" dirty="0">
                  <a:solidFill>
                    <a:srgbClr val="FF3399"/>
                  </a:solidFill>
                  <a:effectLst>
                    <a:outerShdw blurRad="38100" dist="38100" dir="2700000" algn="tl">
                      <a:srgbClr val="000000"/>
                    </a:outerShdw>
                  </a:effectLst>
                  <a:latin typeface="Times New Roman" pitchFamily="18" charset="0"/>
                  <a:cs typeface="Times New Roman" pitchFamily="18" charset="0"/>
                </a:rPr>
                <a:t> </a:t>
              </a:r>
              <a:r>
                <a:rPr lang="en-US" b="1" dirty="0" err="1">
                  <a:solidFill>
                    <a:srgbClr val="FF3399"/>
                  </a:solidFill>
                  <a:effectLst>
                    <a:outerShdw blurRad="38100" dist="38100" dir="2700000" algn="tl">
                      <a:srgbClr val="000000"/>
                    </a:outerShdw>
                  </a:effectLst>
                  <a:latin typeface="Times New Roman" pitchFamily="18" charset="0"/>
                  <a:cs typeface="Times New Roman" pitchFamily="18" charset="0"/>
                </a:rPr>
                <a:t>hoa</a:t>
              </a:r>
              <a:r>
                <a:rPr lang="en-US" b="1" dirty="0">
                  <a:solidFill>
                    <a:srgbClr val="FF3399"/>
                  </a:solidFill>
                  <a:effectLst>
                    <a:outerShdw blurRad="38100" dist="38100" dir="2700000" algn="tl">
                      <a:srgbClr val="000000"/>
                    </a:outerShdw>
                  </a:effectLst>
                  <a:latin typeface="Times New Roman" pitchFamily="18" charset="0"/>
                  <a:cs typeface="Times New Roman" pitchFamily="18" charset="0"/>
                </a:rPr>
                <a:t> </a:t>
              </a:r>
            </a:p>
            <a:p>
              <a:pPr algn="ctr" eaLnBrk="0" hangingPunct="0">
                <a:defRPr/>
              </a:pPr>
              <a:r>
                <a:rPr lang="en-US" b="1" dirty="0" err="1">
                  <a:solidFill>
                    <a:srgbClr val="FF3399"/>
                  </a:solidFill>
                  <a:effectLst>
                    <a:outerShdw blurRad="38100" dist="38100" dir="2700000" algn="tl">
                      <a:srgbClr val="000000"/>
                    </a:outerShdw>
                  </a:effectLst>
                  <a:latin typeface="Times New Roman" pitchFamily="18" charset="0"/>
                  <a:cs typeface="Times New Roman" pitchFamily="18" charset="0"/>
                </a:rPr>
                <a:t>văn</a:t>
              </a:r>
              <a:r>
                <a:rPr lang="en-US" b="1" dirty="0">
                  <a:solidFill>
                    <a:srgbClr val="FF3399"/>
                  </a:solidFill>
                  <a:effectLst>
                    <a:outerShdw blurRad="38100" dist="38100" dir="2700000" algn="tl">
                      <a:srgbClr val="000000"/>
                    </a:outerShdw>
                  </a:effectLst>
                  <a:latin typeface="Times New Roman" pitchFamily="18" charset="0"/>
                  <a:cs typeface="Times New Roman" pitchFamily="18" charset="0"/>
                </a:rPr>
                <a:t> </a:t>
              </a:r>
              <a:r>
                <a:rPr lang="en-US" b="1" dirty="0" err="1">
                  <a:solidFill>
                    <a:srgbClr val="FF3399"/>
                  </a:solidFill>
                  <a:effectLst>
                    <a:outerShdw blurRad="38100" dist="38100" dir="2700000" algn="tl">
                      <a:srgbClr val="000000"/>
                    </a:outerShdw>
                  </a:effectLst>
                  <a:latin typeface="Times New Roman" pitchFamily="18" charset="0"/>
                  <a:cs typeface="Times New Roman" pitchFamily="18" charset="0"/>
                </a:rPr>
                <a:t>hóa</a:t>
              </a:r>
              <a:r>
                <a:rPr lang="en-US" b="1" dirty="0">
                  <a:solidFill>
                    <a:srgbClr val="FF3399"/>
                  </a:solidFill>
                  <a:effectLst>
                    <a:outerShdw blurRad="38100" dist="38100" dir="2700000" algn="tl">
                      <a:srgbClr val="000000"/>
                    </a:outerShdw>
                  </a:effectLst>
                  <a:latin typeface="Times New Roman" pitchFamily="18" charset="0"/>
                  <a:cs typeface="Times New Roman" pitchFamily="18" charset="0"/>
                </a:rPr>
                <a:t> </a:t>
              </a:r>
              <a:r>
                <a:rPr lang="en-US" b="1" dirty="0" err="1">
                  <a:solidFill>
                    <a:srgbClr val="FF3399"/>
                  </a:solidFill>
                  <a:effectLst>
                    <a:outerShdw blurRad="38100" dist="38100" dir="2700000" algn="tl">
                      <a:srgbClr val="000000"/>
                    </a:outerShdw>
                  </a:effectLst>
                  <a:latin typeface="Times New Roman" pitchFamily="18" charset="0"/>
                  <a:cs typeface="Times New Roman" pitchFamily="18" charset="0"/>
                </a:rPr>
                <a:t>nhân</a:t>
              </a:r>
              <a:r>
                <a:rPr lang="en-US" b="1" dirty="0">
                  <a:solidFill>
                    <a:srgbClr val="FF3399"/>
                  </a:solidFill>
                  <a:effectLst>
                    <a:outerShdw blurRad="38100" dist="38100" dir="2700000" algn="tl">
                      <a:srgbClr val="000000"/>
                    </a:outerShdw>
                  </a:effectLst>
                  <a:latin typeface="Times New Roman" pitchFamily="18" charset="0"/>
                  <a:cs typeface="Times New Roman" pitchFamily="18" charset="0"/>
                </a:rPr>
                <a:t> </a:t>
              </a:r>
              <a:r>
                <a:rPr lang="en-US" b="1" dirty="0" err="1">
                  <a:solidFill>
                    <a:srgbClr val="FF3399"/>
                  </a:solidFill>
                  <a:effectLst>
                    <a:outerShdw blurRad="38100" dist="38100" dir="2700000" algn="tl">
                      <a:srgbClr val="000000"/>
                    </a:outerShdw>
                  </a:effectLst>
                  <a:latin typeface="Times New Roman" pitchFamily="18" charset="0"/>
                  <a:cs typeface="Times New Roman" pitchFamily="18" charset="0"/>
                </a:rPr>
                <a:t>loại</a:t>
              </a:r>
              <a:endParaRPr lang="en-US" b="1" dirty="0">
                <a:solidFill>
                  <a:srgbClr val="FF3399"/>
                </a:solidFill>
                <a:effectLst>
                  <a:outerShdw blurRad="38100" dist="38100" dir="2700000" algn="tl">
                    <a:srgbClr val="000000"/>
                  </a:outerShdw>
                </a:effectLst>
                <a:latin typeface="Times New Roman" pitchFamily="18" charset="0"/>
                <a:cs typeface="Times New Roman" pitchFamily="18" charset="0"/>
              </a:endParaRPr>
            </a:p>
          </p:txBody>
        </p:sp>
      </p:grpSp>
      <p:grpSp>
        <p:nvGrpSpPr>
          <p:cNvPr id="4" name="Group 60"/>
          <p:cNvGrpSpPr>
            <a:grpSpLocks/>
          </p:cNvGrpSpPr>
          <p:nvPr/>
        </p:nvGrpSpPr>
        <p:grpSpPr bwMode="auto">
          <a:xfrm>
            <a:off x="838200" y="3276600"/>
            <a:ext cx="2743200" cy="990600"/>
            <a:chOff x="528" y="2784"/>
            <a:chExt cx="1728" cy="624"/>
          </a:xfrm>
        </p:grpSpPr>
        <p:sp>
          <p:nvSpPr>
            <p:cNvPr id="51221" name="Line 49"/>
            <p:cNvSpPr>
              <a:spLocks noChangeShapeType="1"/>
            </p:cNvSpPr>
            <p:nvPr/>
          </p:nvSpPr>
          <p:spPr bwMode="auto">
            <a:xfrm>
              <a:off x="1392" y="2784"/>
              <a:ext cx="0" cy="336"/>
            </a:xfrm>
            <a:prstGeom prst="line">
              <a:avLst/>
            </a:prstGeom>
            <a:noFill/>
            <a:ln w="57150">
              <a:solidFill>
                <a:srgbClr val="FF0000"/>
              </a:solidFill>
              <a:round/>
              <a:headEnd/>
              <a:tailEnd/>
            </a:ln>
            <a:effectLst>
              <a:prstShdw prst="shdw17" dist="17961" dir="2700000">
                <a:srgbClr val="990000">
                  <a:alpha val="50000"/>
                </a:srgbClr>
              </a:prstShdw>
            </a:effectLst>
            <a:extLst>
              <a:ext uri="{909E8E84-426E-40DD-AFC4-6F175D3DCCD1}">
                <a14:hiddenFill xmlns:a14="http://schemas.microsoft.com/office/drawing/2010/main">
                  <a:noFill/>
                </a14:hiddenFill>
              </a:ext>
            </a:extLst>
          </p:spPr>
          <p:txBody>
            <a:bodyPr/>
            <a:lstStyle/>
            <a:p>
              <a:endParaRPr lang="en-US"/>
            </a:p>
          </p:txBody>
        </p:sp>
        <p:sp>
          <p:nvSpPr>
            <p:cNvPr id="51222" name="Line 50"/>
            <p:cNvSpPr>
              <a:spLocks noChangeShapeType="1"/>
            </p:cNvSpPr>
            <p:nvPr/>
          </p:nvSpPr>
          <p:spPr bwMode="auto">
            <a:xfrm>
              <a:off x="542" y="3120"/>
              <a:ext cx="0" cy="288"/>
            </a:xfrm>
            <a:prstGeom prst="line">
              <a:avLst/>
            </a:prstGeom>
            <a:noFill/>
            <a:ln w="57150">
              <a:solidFill>
                <a:srgbClr val="FF0000"/>
              </a:solidFill>
              <a:round/>
              <a:headEnd/>
              <a:tailEnd type="triangle" w="med" len="med"/>
            </a:ln>
            <a:effectLst>
              <a:prstShdw prst="shdw17" dist="17961" dir="2700000">
                <a:srgbClr val="990000">
                  <a:alpha val="50000"/>
                </a:srgbClr>
              </a:prstShdw>
            </a:effectLst>
            <a:extLst>
              <a:ext uri="{909E8E84-426E-40DD-AFC4-6F175D3DCCD1}">
                <a14:hiddenFill xmlns:a14="http://schemas.microsoft.com/office/drawing/2010/main">
                  <a:noFill/>
                </a14:hiddenFill>
              </a:ext>
            </a:extLst>
          </p:spPr>
          <p:txBody>
            <a:bodyPr/>
            <a:lstStyle/>
            <a:p>
              <a:endParaRPr lang="en-US"/>
            </a:p>
          </p:txBody>
        </p:sp>
        <p:sp>
          <p:nvSpPr>
            <p:cNvPr id="51223" name="Line 51"/>
            <p:cNvSpPr>
              <a:spLocks noChangeShapeType="1"/>
            </p:cNvSpPr>
            <p:nvPr/>
          </p:nvSpPr>
          <p:spPr bwMode="auto">
            <a:xfrm>
              <a:off x="1392" y="3120"/>
              <a:ext cx="0" cy="288"/>
            </a:xfrm>
            <a:prstGeom prst="line">
              <a:avLst/>
            </a:prstGeom>
            <a:noFill/>
            <a:ln w="57150">
              <a:solidFill>
                <a:srgbClr val="FF0000"/>
              </a:solidFill>
              <a:round/>
              <a:headEnd/>
              <a:tailEnd type="triangle" w="med" len="med"/>
            </a:ln>
            <a:effectLst>
              <a:prstShdw prst="shdw17" dist="17961" dir="2700000">
                <a:srgbClr val="990000">
                  <a:alpha val="50000"/>
                </a:srgbClr>
              </a:prstShdw>
            </a:effectLst>
            <a:extLst>
              <a:ext uri="{909E8E84-426E-40DD-AFC4-6F175D3DCCD1}">
                <a14:hiddenFill xmlns:a14="http://schemas.microsoft.com/office/drawing/2010/main">
                  <a:noFill/>
                </a14:hiddenFill>
              </a:ext>
            </a:extLst>
          </p:spPr>
          <p:txBody>
            <a:bodyPr/>
            <a:lstStyle/>
            <a:p>
              <a:endParaRPr lang="en-US"/>
            </a:p>
          </p:txBody>
        </p:sp>
        <p:sp>
          <p:nvSpPr>
            <p:cNvPr id="51224" name="Line 55"/>
            <p:cNvSpPr>
              <a:spLocks noChangeShapeType="1"/>
            </p:cNvSpPr>
            <p:nvPr/>
          </p:nvSpPr>
          <p:spPr bwMode="auto">
            <a:xfrm>
              <a:off x="528" y="3113"/>
              <a:ext cx="1728" cy="7"/>
            </a:xfrm>
            <a:prstGeom prst="line">
              <a:avLst/>
            </a:prstGeom>
            <a:noFill/>
            <a:ln w="57150">
              <a:solidFill>
                <a:srgbClr val="FF0000"/>
              </a:solidFill>
              <a:round/>
              <a:headEnd/>
              <a:tailEnd/>
            </a:ln>
            <a:effectLst>
              <a:prstShdw prst="shdw17" dist="17961" dir="2700000">
                <a:srgbClr val="990000">
                  <a:alpha val="50000"/>
                </a:srgbClr>
              </a:prstShdw>
            </a:effectLst>
            <a:extLst>
              <a:ext uri="{909E8E84-426E-40DD-AFC4-6F175D3DCCD1}">
                <a14:hiddenFill xmlns:a14="http://schemas.microsoft.com/office/drawing/2010/main">
                  <a:noFill/>
                </a14:hiddenFill>
              </a:ext>
            </a:extLst>
          </p:spPr>
          <p:txBody>
            <a:bodyPr/>
            <a:lstStyle/>
            <a:p>
              <a:endParaRPr lang="en-US"/>
            </a:p>
          </p:txBody>
        </p:sp>
      </p:grpSp>
      <p:grpSp>
        <p:nvGrpSpPr>
          <p:cNvPr id="5" name="Group 61"/>
          <p:cNvGrpSpPr>
            <a:grpSpLocks/>
          </p:cNvGrpSpPr>
          <p:nvPr/>
        </p:nvGrpSpPr>
        <p:grpSpPr bwMode="auto">
          <a:xfrm>
            <a:off x="4876800" y="3276600"/>
            <a:ext cx="3276600" cy="990600"/>
            <a:chOff x="2736" y="2784"/>
            <a:chExt cx="2448" cy="624"/>
          </a:xfrm>
        </p:grpSpPr>
        <p:sp>
          <p:nvSpPr>
            <p:cNvPr id="51216" name="Line 52"/>
            <p:cNvSpPr>
              <a:spLocks noChangeShapeType="1"/>
            </p:cNvSpPr>
            <p:nvPr/>
          </p:nvSpPr>
          <p:spPr bwMode="auto">
            <a:xfrm>
              <a:off x="2750" y="3120"/>
              <a:ext cx="0" cy="288"/>
            </a:xfrm>
            <a:prstGeom prst="line">
              <a:avLst/>
            </a:prstGeom>
            <a:noFill/>
            <a:ln w="57150">
              <a:solidFill>
                <a:srgbClr val="FF0000"/>
              </a:solidFill>
              <a:round/>
              <a:headEnd/>
              <a:tailEnd type="triangle" w="med" len="med"/>
            </a:ln>
            <a:effectLst>
              <a:prstShdw prst="shdw17" dist="17961" dir="2700000">
                <a:srgbClr val="990000">
                  <a:alpha val="50000"/>
                </a:srgbClr>
              </a:prstShdw>
            </a:effectLst>
            <a:extLst>
              <a:ext uri="{909E8E84-426E-40DD-AFC4-6F175D3DCCD1}">
                <a14:hiddenFill xmlns:a14="http://schemas.microsoft.com/office/drawing/2010/main">
                  <a:noFill/>
                </a14:hiddenFill>
              </a:ext>
            </a:extLst>
          </p:spPr>
          <p:txBody>
            <a:bodyPr/>
            <a:lstStyle/>
            <a:p>
              <a:endParaRPr lang="en-US"/>
            </a:p>
          </p:txBody>
        </p:sp>
        <p:sp>
          <p:nvSpPr>
            <p:cNvPr id="51217" name="Line 53"/>
            <p:cNvSpPr>
              <a:spLocks noChangeShapeType="1"/>
            </p:cNvSpPr>
            <p:nvPr/>
          </p:nvSpPr>
          <p:spPr bwMode="auto">
            <a:xfrm>
              <a:off x="3984" y="3120"/>
              <a:ext cx="0" cy="288"/>
            </a:xfrm>
            <a:prstGeom prst="line">
              <a:avLst/>
            </a:prstGeom>
            <a:noFill/>
            <a:ln w="57150">
              <a:solidFill>
                <a:srgbClr val="FF0000"/>
              </a:solidFill>
              <a:round/>
              <a:headEnd/>
              <a:tailEnd type="triangle" w="med" len="med"/>
            </a:ln>
            <a:effectLst>
              <a:prstShdw prst="shdw17" dist="17961" dir="2700000">
                <a:srgbClr val="990000">
                  <a:alpha val="50000"/>
                </a:srgbClr>
              </a:prstShdw>
            </a:effectLst>
            <a:extLst>
              <a:ext uri="{909E8E84-426E-40DD-AFC4-6F175D3DCCD1}">
                <a14:hiddenFill xmlns:a14="http://schemas.microsoft.com/office/drawing/2010/main">
                  <a:noFill/>
                </a14:hiddenFill>
              </a:ext>
            </a:extLst>
          </p:spPr>
          <p:txBody>
            <a:bodyPr/>
            <a:lstStyle/>
            <a:p>
              <a:endParaRPr lang="en-US"/>
            </a:p>
          </p:txBody>
        </p:sp>
        <p:sp>
          <p:nvSpPr>
            <p:cNvPr id="51218" name="Line 54"/>
            <p:cNvSpPr>
              <a:spLocks noChangeShapeType="1"/>
            </p:cNvSpPr>
            <p:nvPr/>
          </p:nvSpPr>
          <p:spPr bwMode="auto">
            <a:xfrm>
              <a:off x="5170" y="3120"/>
              <a:ext cx="0" cy="288"/>
            </a:xfrm>
            <a:prstGeom prst="line">
              <a:avLst/>
            </a:prstGeom>
            <a:noFill/>
            <a:ln w="57150">
              <a:solidFill>
                <a:srgbClr val="FF0000"/>
              </a:solidFill>
              <a:round/>
              <a:headEnd/>
              <a:tailEnd type="triangle" w="med" len="med"/>
            </a:ln>
            <a:effectLst>
              <a:prstShdw prst="shdw17" dist="17961" dir="2700000">
                <a:srgbClr val="990000">
                  <a:alpha val="50000"/>
                </a:srgbClr>
              </a:prstShdw>
            </a:effectLst>
            <a:extLst>
              <a:ext uri="{909E8E84-426E-40DD-AFC4-6F175D3DCCD1}">
                <a14:hiddenFill xmlns:a14="http://schemas.microsoft.com/office/drawing/2010/main">
                  <a:noFill/>
                </a14:hiddenFill>
              </a:ext>
            </a:extLst>
          </p:spPr>
          <p:txBody>
            <a:bodyPr/>
            <a:lstStyle/>
            <a:p>
              <a:endParaRPr lang="en-US"/>
            </a:p>
          </p:txBody>
        </p:sp>
        <p:sp>
          <p:nvSpPr>
            <p:cNvPr id="51219" name="Line 56"/>
            <p:cNvSpPr>
              <a:spLocks noChangeShapeType="1"/>
            </p:cNvSpPr>
            <p:nvPr/>
          </p:nvSpPr>
          <p:spPr bwMode="auto">
            <a:xfrm>
              <a:off x="2736" y="3113"/>
              <a:ext cx="2448" cy="0"/>
            </a:xfrm>
            <a:prstGeom prst="line">
              <a:avLst/>
            </a:prstGeom>
            <a:noFill/>
            <a:ln w="57150">
              <a:solidFill>
                <a:srgbClr val="FF0000"/>
              </a:solidFill>
              <a:round/>
              <a:headEnd/>
              <a:tailEnd/>
            </a:ln>
            <a:effectLst>
              <a:prstShdw prst="shdw17" dist="17961" dir="2700000">
                <a:srgbClr val="990000">
                  <a:alpha val="50000"/>
                </a:srgbClr>
              </a:prstShdw>
            </a:effectLst>
            <a:extLst>
              <a:ext uri="{909E8E84-426E-40DD-AFC4-6F175D3DCCD1}">
                <a14:hiddenFill xmlns:a14="http://schemas.microsoft.com/office/drawing/2010/main">
                  <a:noFill/>
                </a14:hiddenFill>
              </a:ext>
            </a:extLst>
          </p:spPr>
          <p:txBody>
            <a:bodyPr/>
            <a:lstStyle/>
            <a:p>
              <a:endParaRPr lang="en-US"/>
            </a:p>
          </p:txBody>
        </p:sp>
        <p:sp>
          <p:nvSpPr>
            <p:cNvPr id="51220" name="Line 57"/>
            <p:cNvSpPr>
              <a:spLocks noChangeShapeType="1"/>
            </p:cNvSpPr>
            <p:nvPr/>
          </p:nvSpPr>
          <p:spPr bwMode="auto">
            <a:xfrm flipH="1">
              <a:off x="3984" y="2784"/>
              <a:ext cx="4" cy="336"/>
            </a:xfrm>
            <a:prstGeom prst="line">
              <a:avLst/>
            </a:prstGeom>
            <a:noFill/>
            <a:ln w="57150">
              <a:solidFill>
                <a:srgbClr val="FF0000"/>
              </a:solidFill>
              <a:round/>
              <a:headEnd/>
              <a:tailEnd/>
            </a:ln>
            <a:effectLst>
              <a:prstShdw prst="shdw17" dist="17961" dir="2700000">
                <a:srgbClr val="990000">
                  <a:alpha val="50000"/>
                </a:srgbClr>
              </a:prstShdw>
            </a:effectLst>
            <a:extLst>
              <a:ext uri="{909E8E84-426E-40DD-AFC4-6F175D3DCCD1}">
                <a14:hiddenFill xmlns:a14="http://schemas.microsoft.com/office/drawing/2010/main">
                  <a:noFill/>
                </a14:hiddenFill>
              </a:ext>
            </a:extLst>
          </p:spPr>
          <p:txBody>
            <a:bodyPr/>
            <a:lstStyle/>
            <a:p>
              <a:endParaRPr lang="en-US"/>
            </a:p>
          </p:txBody>
        </p:sp>
      </p:grpSp>
      <p:sp>
        <p:nvSpPr>
          <p:cNvPr id="27" name="Line 51"/>
          <p:cNvSpPr>
            <a:spLocks noChangeShapeType="1"/>
          </p:cNvSpPr>
          <p:nvPr/>
        </p:nvSpPr>
        <p:spPr bwMode="auto">
          <a:xfrm>
            <a:off x="3581400" y="3810000"/>
            <a:ext cx="0" cy="457200"/>
          </a:xfrm>
          <a:prstGeom prst="line">
            <a:avLst/>
          </a:prstGeom>
          <a:noFill/>
          <a:ln w="57150">
            <a:solidFill>
              <a:srgbClr val="FF0000"/>
            </a:solidFill>
            <a:round/>
            <a:headEnd/>
            <a:tailEnd type="triangle" w="med" len="med"/>
          </a:ln>
          <a:effectLst>
            <a:prstShdw prst="shdw17" dist="17961" dir="2700000">
              <a:srgbClr val="990000">
                <a:alpha val="50000"/>
              </a:srgbClr>
            </a:prstShdw>
          </a:effectLst>
          <a:extLst>
            <a:ext uri="{909E8E84-426E-40DD-AFC4-6F175D3DCCD1}">
              <a14:hiddenFill xmlns:a14="http://schemas.microsoft.com/office/drawing/2010/main">
                <a:noFill/>
              </a14:hiddenFill>
            </a:ext>
          </a:extLst>
        </p:spPr>
        <p:txBody>
          <a:bodyPr/>
          <a:lstStyle/>
          <a:p>
            <a:endParaRPr lang="en-US"/>
          </a:p>
        </p:txBody>
      </p:sp>
      <p:sp>
        <p:nvSpPr>
          <p:cNvPr id="28" name="Rectangle 42"/>
          <p:cNvSpPr>
            <a:spLocks noChangeArrowheads="1"/>
          </p:cNvSpPr>
          <p:nvPr/>
        </p:nvSpPr>
        <p:spPr bwMode="auto">
          <a:xfrm>
            <a:off x="2971800" y="4419600"/>
            <a:ext cx="1066800" cy="19812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en-US" b="1">
                <a:latin typeface="Times New Roman" pitchFamily="18" charset="0"/>
                <a:cs typeface="Times New Roman" pitchFamily="18" charset="0"/>
              </a:rPr>
              <a:t>Chủ nghĩa</a:t>
            </a:r>
          </a:p>
          <a:p>
            <a:pPr algn="ctr" eaLnBrk="0" hangingPunct="0"/>
            <a:r>
              <a:rPr lang="en-US" b="1">
                <a:latin typeface="Times New Roman" pitchFamily="18" charset="0"/>
                <a:cs typeface="Times New Roman" pitchFamily="18" charset="0"/>
              </a:rPr>
              <a:t>Tam dân</a:t>
            </a:r>
          </a:p>
        </p:txBody>
      </p:sp>
      <p:sp>
        <p:nvSpPr>
          <p:cNvPr id="29" name="Rectangle 28"/>
          <p:cNvSpPr/>
          <p:nvPr/>
        </p:nvSpPr>
        <p:spPr>
          <a:xfrm>
            <a:off x="2209800" y="457200"/>
            <a:ext cx="4800600" cy="533400"/>
          </a:xfrm>
          <a:prstGeom prst="rect">
            <a:avLst/>
          </a:prstGeom>
          <a:solidFill>
            <a:schemeClr val="accent6">
              <a:lumMod val="20000"/>
              <a:lumOff val="8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sz="2800" b="1" dirty="0" err="1">
                <a:solidFill>
                  <a:schemeClr val="tx1"/>
                </a:solidFill>
                <a:latin typeface="Times New Roman" pitchFamily="18" charset="0"/>
                <a:cs typeface="Times New Roman" pitchFamily="18" charset="0"/>
              </a:rPr>
              <a:t>Tinh</a:t>
            </a:r>
            <a:r>
              <a:rPr lang="en-AU" sz="2800" b="1" dirty="0">
                <a:solidFill>
                  <a:schemeClr val="tx1"/>
                </a:solidFill>
                <a:latin typeface="Times New Roman" pitchFamily="18" charset="0"/>
                <a:cs typeface="Times New Roman" pitchFamily="18" charset="0"/>
              </a:rPr>
              <a:t> </a:t>
            </a:r>
            <a:r>
              <a:rPr lang="en-AU" sz="2800" b="1" dirty="0" err="1">
                <a:solidFill>
                  <a:schemeClr val="tx1"/>
                </a:solidFill>
                <a:latin typeface="Times New Roman" pitchFamily="18" charset="0"/>
                <a:cs typeface="Times New Roman" pitchFamily="18" charset="0"/>
              </a:rPr>
              <a:t>hoa</a:t>
            </a:r>
            <a:r>
              <a:rPr lang="en-AU" sz="2800" b="1" dirty="0">
                <a:solidFill>
                  <a:schemeClr val="tx1"/>
                </a:solidFill>
                <a:latin typeface="Times New Roman" pitchFamily="18" charset="0"/>
                <a:cs typeface="Times New Roman" pitchFamily="18" charset="0"/>
              </a:rPr>
              <a:t> </a:t>
            </a:r>
            <a:r>
              <a:rPr lang="en-AU" sz="2800" b="1" dirty="0" err="1">
                <a:solidFill>
                  <a:schemeClr val="tx1"/>
                </a:solidFill>
                <a:latin typeface="Times New Roman" pitchFamily="18" charset="0"/>
                <a:cs typeface="Times New Roman" pitchFamily="18" charset="0"/>
              </a:rPr>
              <a:t>văn</a:t>
            </a:r>
            <a:r>
              <a:rPr lang="en-AU" sz="2800" b="1" dirty="0">
                <a:solidFill>
                  <a:schemeClr val="tx1"/>
                </a:solidFill>
                <a:latin typeface="Times New Roman" pitchFamily="18" charset="0"/>
                <a:cs typeface="Times New Roman" pitchFamily="18" charset="0"/>
              </a:rPr>
              <a:t> </a:t>
            </a:r>
            <a:r>
              <a:rPr lang="en-AU" sz="2800" b="1" dirty="0" err="1">
                <a:solidFill>
                  <a:schemeClr val="tx1"/>
                </a:solidFill>
                <a:latin typeface="Times New Roman" pitchFamily="18" charset="0"/>
                <a:cs typeface="Times New Roman" pitchFamily="18" charset="0"/>
              </a:rPr>
              <a:t>hóa</a:t>
            </a:r>
            <a:r>
              <a:rPr lang="en-AU" sz="2800" b="1" dirty="0">
                <a:solidFill>
                  <a:schemeClr val="tx1"/>
                </a:solidFill>
                <a:latin typeface="Times New Roman" pitchFamily="18" charset="0"/>
                <a:cs typeface="Times New Roman" pitchFamily="18" charset="0"/>
              </a:rPr>
              <a:t> </a:t>
            </a:r>
            <a:r>
              <a:rPr lang="en-AU" sz="2800" b="1" dirty="0" err="1">
                <a:solidFill>
                  <a:schemeClr val="tx1"/>
                </a:solidFill>
                <a:latin typeface="Times New Roman" pitchFamily="18" charset="0"/>
                <a:cs typeface="Times New Roman" pitchFamily="18" charset="0"/>
              </a:rPr>
              <a:t>nhân</a:t>
            </a:r>
            <a:r>
              <a:rPr lang="en-AU" sz="2800" b="1" dirty="0">
                <a:solidFill>
                  <a:schemeClr val="tx1"/>
                </a:solidFill>
                <a:latin typeface="Times New Roman" pitchFamily="18" charset="0"/>
                <a:cs typeface="Times New Roman" pitchFamily="18" charset="0"/>
              </a:rPr>
              <a:t> </a:t>
            </a:r>
            <a:r>
              <a:rPr lang="en-AU" sz="2800" b="1" dirty="0" err="1">
                <a:solidFill>
                  <a:schemeClr val="tx1"/>
                </a:solidFill>
                <a:latin typeface="Times New Roman" pitchFamily="18" charset="0"/>
                <a:cs typeface="Times New Roman" pitchFamily="18" charset="0"/>
              </a:rPr>
              <a:t>loại</a:t>
            </a:r>
            <a:endParaRPr lang="en-US" sz="28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414391780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par>
                          <p:cTn id="8" fill="hold" nodeType="afterGroup">
                            <p:stCondLst>
                              <p:cond delay="500"/>
                            </p:stCondLst>
                            <p:childTnLst>
                              <p:par>
                                <p:cTn id="9" presetID="21"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4)">
                                      <p:cBhvr>
                                        <p:cTn id="11" dur="1000"/>
                                        <p:tgtEl>
                                          <p:spTgt spid="2"/>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1000"/>
                                        <p:tgtEl>
                                          <p:spTgt spid="4"/>
                                        </p:tgtEl>
                                      </p:cBhvr>
                                    </p:animEffect>
                                  </p:childTnLst>
                                </p:cTn>
                              </p:par>
                            </p:childTnLst>
                          </p:cTn>
                        </p:par>
                        <p:par>
                          <p:cTn id="16" fill="hold" nodeType="afterGroup">
                            <p:stCondLst>
                              <p:cond delay="2500"/>
                            </p:stCondLst>
                            <p:childTnLst>
                              <p:par>
                                <p:cTn id="17" presetID="8" presetClass="entr" presetSubtype="32" fill="hold" grpId="0" nodeType="afterEffect">
                                  <p:stCondLst>
                                    <p:cond delay="0"/>
                                  </p:stCondLst>
                                  <p:childTnLst>
                                    <p:set>
                                      <p:cBhvr>
                                        <p:cTn id="18" dur="1" fill="hold">
                                          <p:stCondLst>
                                            <p:cond delay="0"/>
                                          </p:stCondLst>
                                        </p:cTn>
                                        <p:tgtEl>
                                          <p:spTgt spid="145449"/>
                                        </p:tgtEl>
                                        <p:attrNameLst>
                                          <p:attrName>style.visibility</p:attrName>
                                        </p:attrNameLst>
                                      </p:cBhvr>
                                      <p:to>
                                        <p:strVal val="visible"/>
                                      </p:to>
                                    </p:set>
                                    <p:animEffect transition="in" filter="diamond(out)">
                                      <p:cBhvr>
                                        <p:cTn id="19" dur="1000"/>
                                        <p:tgtEl>
                                          <p:spTgt spid="145449"/>
                                        </p:tgtEl>
                                      </p:cBhvr>
                                    </p:animEffect>
                                  </p:childTnLst>
                                </p:cTn>
                              </p:par>
                            </p:childTnLst>
                          </p:cTn>
                        </p:par>
                        <p:par>
                          <p:cTn id="20" fill="hold" nodeType="afterGroup">
                            <p:stCondLst>
                              <p:cond delay="3500"/>
                            </p:stCondLst>
                            <p:childTnLst>
                              <p:par>
                                <p:cTn id="21" presetID="8" presetClass="entr" presetSubtype="32" fill="hold" grpId="0" nodeType="afterEffect">
                                  <p:stCondLst>
                                    <p:cond delay="0"/>
                                  </p:stCondLst>
                                  <p:childTnLst>
                                    <p:set>
                                      <p:cBhvr>
                                        <p:cTn id="22" dur="1" fill="hold">
                                          <p:stCondLst>
                                            <p:cond delay="0"/>
                                          </p:stCondLst>
                                        </p:cTn>
                                        <p:tgtEl>
                                          <p:spTgt spid="145450"/>
                                        </p:tgtEl>
                                        <p:attrNameLst>
                                          <p:attrName>style.visibility</p:attrName>
                                        </p:attrNameLst>
                                      </p:cBhvr>
                                      <p:to>
                                        <p:strVal val="visible"/>
                                      </p:to>
                                    </p:set>
                                    <p:animEffect transition="in" filter="diamond(out)">
                                      <p:cBhvr>
                                        <p:cTn id="23" dur="1000"/>
                                        <p:tgtEl>
                                          <p:spTgt spid="145450"/>
                                        </p:tgtEl>
                                      </p:cBhvr>
                                    </p:animEffect>
                                  </p:childTnLst>
                                </p:cTn>
                              </p:par>
                            </p:childTnLst>
                          </p:cTn>
                        </p:par>
                        <p:par>
                          <p:cTn id="24" fill="hold" nodeType="afterGroup">
                            <p:stCondLst>
                              <p:cond delay="4500"/>
                            </p:stCondLst>
                            <p:childTnLst>
                              <p:par>
                                <p:cTn id="25" presetID="3" presetClass="entr" presetSubtype="10"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linds(horizontal)">
                                      <p:cBhvr>
                                        <p:cTn id="27" dur="500"/>
                                        <p:tgtEl>
                                          <p:spTgt spid="27"/>
                                        </p:tgtEl>
                                      </p:cBhvr>
                                    </p:animEffect>
                                  </p:childTnLst>
                                </p:cTn>
                              </p:par>
                            </p:childTnLst>
                          </p:cTn>
                        </p:par>
                        <p:par>
                          <p:cTn id="28" fill="hold" nodeType="afterGroup">
                            <p:stCondLst>
                              <p:cond delay="5000"/>
                            </p:stCondLst>
                            <p:childTnLst>
                              <p:par>
                                <p:cTn id="29" presetID="8" presetClass="entr" presetSubtype="32"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diamond(out)">
                                      <p:cBhvr>
                                        <p:cTn id="31" dur="1000"/>
                                        <p:tgtEl>
                                          <p:spTgt spid="28"/>
                                        </p:tgtEl>
                                      </p:cBhvr>
                                    </p:animEffect>
                                  </p:childTnLst>
                                </p:cTn>
                              </p:par>
                            </p:childTnLst>
                          </p:cTn>
                        </p:par>
                        <p:par>
                          <p:cTn id="32" fill="hold" nodeType="afterGroup">
                            <p:stCondLst>
                              <p:cond delay="6000"/>
                            </p:stCondLst>
                            <p:childTnLst>
                              <p:par>
                                <p:cTn id="33" presetID="22" presetClass="entr" presetSubtype="1"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1000"/>
                                        <p:tgtEl>
                                          <p:spTgt spid="5"/>
                                        </p:tgtEl>
                                      </p:cBhvr>
                                    </p:animEffect>
                                  </p:childTnLst>
                                </p:cTn>
                              </p:par>
                            </p:childTnLst>
                          </p:cTn>
                        </p:par>
                        <p:par>
                          <p:cTn id="36" fill="hold" nodeType="afterGroup">
                            <p:stCondLst>
                              <p:cond delay="7000"/>
                            </p:stCondLst>
                            <p:childTnLst>
                              <p:par>
                                <p:cTn id="37" presetID="8" presetClass="entr" presetSubtype="32" fill="hold" grpId="0" nodeType="afterEffect">
                                  <p:stCondLst>
                                    <p:cond delay="0"/>
                                  </p:stCondLst>
                                  <p:childTnLst>
                                    <p:set>
                                      <p:cBhvr>
                                        <p:cTn id="38" dur="1" fill="hold">
                                          <p:stCondLst>
                                            <p:cond delay="0"/>
                                          </p:stCondLst>
                                        </p:cTn>
                                        <p:tgtEl>
                                          <p:spTgt spid="145451"/>
                                        </p:tgtEl>
                                        <p:attrNameLst>
                                          <p:attrName>style.visibility</p:attrName>
                                        </p:attrNameLst>
                                      </p:cBhvr>
                                      <p:to>
                                        <p:strVal val="visible"/>
                                      </p:to>
                                    </p:set>
                                    <p:animEffect transition="in" filter="diamond(out)">
                                      <p:cBhvr>
                                        <p:cTn id="39" dur="2000"/>
                                        <p:tgtEl>
                                          <p:spTgt spid="145451"/>
                                        </p:tgtEl>
                                      </p:cBhvr>
                                    </p:animEffect>
                                  </p:childTnLst>
                                </p:cTn>
                              </p:par>
                            </p:childTnLst>
                          </p:cTn>
                        </p:par>
                        <p:par>
                          <p:cTn id="40" fill="hold" nodeType="afterGroup">
                            <p:stCondLst>
                              <p:cond delay="9000"/>
                            </p:stCondLst>
                            <p:childTnLst>
                              <p:par>
                                <p:cTn id="41" presetID="8" presetClass="entr" presetSubtype="32" fill="hold" grpId="0" nodeType="afterEffect">
                                  <p:stCondLst>
                                    <p:cond delay="0"/>
                                  </p:stCondLst>
                                  <p:childTnLst>
                                    <p:set>
                                      <p:cBhvr>
                                        <p:cTn id="42" dur="1" fill="hold">
                                          <p:stCondLst>
                                            <p:cond delay="0"/>
                                          </p:stCondLst>
                                        </p:cTn>
                                        <p:tgtEl>
                                          <p:spTgt spid="145452"/>
                                        </p:tgtEl>
                                        <p:attrNameLst>
                                          <p:attrName>style.visibility</p:attrName>
                                        </p:attrNameLst>
                                      </p:cBhvr>
                                      <p:to>
                                        <p:strVal val="visible"/>
                                      </p:to>
                                    </p:set>
                                    <p:animEffect transition="in" filter="diamond(out)">
                                      <p:cBhvr>
                                        <p:cTn id="43" dur="2000"/>
                                        <p:tgtEl>
                                          <p:spTgt spid="145452"/>
                                        </p:tgtEl>
                                      </p:cBhvr>
                                    </p:animEffect>
                                  </p:childTnLst>
                                </p:cTn>
                              </p:par>
                            </p:childTnLst>
                          </p:cTn>
                        </p:par>
                        <p:par>
                          <p:cTn id="44" fill="hold" nodeType="afterGroup">
                            <p:stCondLst>
                              <p:cond delay="11000"/>
                            </p:stCondLst>
                            <p:childTnLst>
                              <p:par>
                                <p:cTn id="45" presetID="8" presetClass="entr" presetSubtype="32" fill="hold" grpId="0" nodeType="afterEffect">
                                  <p:stCondLst>
                                    <p:cond delay="0"/>
                                  </p:stCondLst>
                                  <p:childTnLst>
                                    <p:set>
                                      <p:cBhvr>
                                        <p:cTn id="46" dur="1" fill="hold">
                                          <p:stCondLst>
                                            <p:cond delay="0"/>
                                          </p:stCondLst>
                                        </p:cTn>
                                        <p:tgtEl>
                                          <p:spTgt spid="145453"/>
                                        </p:tgtEl>
                                        <p:attrNameLst>
                                          <p:attrName>style.visibility</p:attrName>
                                        </p:attrNameLst>
                                      </p:cBhvr>
                                      <p:to>
                                        <p:strVal val="visible"/>
                                      </p:to>
                                    </p:set>
                                    <p:animEffect transition="in" filter="diamond(out)">
                                      <p:cBhvr>
                                        <p:cTn id="47" dur="2000"/>
                                        <p:tgtEl>
                                          <p:spTgt spid="145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49" grpId="0" animBg="1"/>
      <p:bldP spid="145450" grpId="0" animBg="1"/>
      <p:bldP spid="145451" grpId="0" animBg="1"/>
      <p:bldP spid="145452" grpId="0" animBg="1"/>
      <p:bldP spid="145453" grpId="0" animBg="1"/>
      <p:bldP spid="27" grpId="0" animBg="1"/>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1"/>
          <p:cNvSpPr txBox="1">
            <a:spLocks/>
          </p:cNvSpPr>
          <p:nvPr/>
        </p:nvSpPr>
        <p:spPr>
          <a:xfrm>
            <a:off x="381000" y="381000"/>
            <a:ext cx="8305800" cy="579438"/>
          </a:xfrm>
          <a:prstGeom prst="rect">
            <a:avLst/>
          </a:prstGeom>
          <a:solidFill>
            <a:schemeClr val="accent5">
              <a:lumMod val="20000"/>
              <a:lumOff val="80000"/>
            </a:schemeClr>
          </a:solidFill>
          <a:scene3d>
            <a:camera prst="orthographicFront"/>
            <a:lightRig rig="threePt" dir="t"/>
          </a:scene3d>
          <a:sp3d>
            <a:bevelT prst="convex"/>
          </a:sp3d>
        </p:spPr>
        <p:txBody>
          <a:bodyPr/>
          <a:lstStyle/>
          <a:p>
            <a:pPr eaLnBrk="0" hangingPunct="0">
              <a:defRPr/>
            </a:pPr>
            <a:r>
              <a:rPr lang="en-US" sz="2800" b="1" dirty="0">
                <a:effectLst>
                  <a:outerShdw blurRad="38100" dist="38100" dir="2700000" algn="tl">
                    <a:srgbClr val="C0C0C0"/>
                  </a:outerShdw>
                </a:effectLst>
                <a:latin typeface="Times New Roman" pitchFamily="18" charset="0"/>
                <a:ea typeface="+mj-ea"/>
                <a:cs typeface="Times New Roman" pitchFamily="18" charset="0"/>
              </a:rPr>
              <a:t>2. </a:t>
            </a:r>
            <a:r>
              <a:rPr lang="en-US" sz="2800" b="1" dirty="0" err="1">
                <a:effectLst>
                  <a:outerShdw blurRad="38100" dist="38100" dir="2700000" algn="tl">
                    <a:srgbClr val="C0C0C0"/>
                  </a:outerShdw>
                </a:effectLst>
                <a:latin typeface="Times New Roman" pitchFamily="18" charset="0"/>
                <a:ea typeface="+mj-ea"/>
                <a:cs typeface="Times New Roman" pitchFamily="18" charset="0"/>
              </a:rPr>
              <a:t>Cơ</a:t>
            </a:r>
            <a:r>
              <a:rPr lang="en-US" sz="2800" b="1" dirty="0">
                <a:effectLst>
                  <a:outerShdw blurRad="38100" dist="38100" dir="2700000" algn="tl">
                    <a:srgbClr val="C0C0C0"/>
                  </a:outerShdw>
                </a:effectLst>
                <a:latin typeface="Times New Roman" pitchFamily="18" charset="0"/>
                <a:ea typeface="+mj-ea"/>
                <a:cs typeface="Times New Roman" pitchFamily="18" charset="0"/>
              </a:rPr>
              <a:t> </a:t>
            </a:r>
            <a:r>
              <a:rPr lang="en-US" sz="2800" b="1">
                <a:effectLst>
                  <a:outerShdw blurRad="38100" dist="38100" dir="2700000" algn="tl">
                    <a:srgbClr val="C0C0C0"/>
                  </a:outerShdw>
                </a:effectLst>
                <a:latin typeface="Times New Roman" pitchFamily="18" charset="0"/>
                <a:ea typeface="+mj-ea"/>
                <a:cs typeface="Times New Roman" pitchFamily="18" charset="0"/>
              </a:rPr>
              <a:t>sở </a:t>
            </a:r>
            <a:r>
              <a:rPr lang="en-US" sz="2800" b="1" dirty="0" err="1">
                <a:effectLst>
                  <a:outerShdw blurRad="38100" dist="38100" dir="2700000" algn="tl">
                    <a:srgbClr val="C0C0C0"/>
                  </a:outerShdw>
                </a:effectLst>
                <a:latin typeface="Times New Roman" pitchFamily="18" charset="0"/>
                <a:ea typeface="+mj-ea"/>
                <a:cs typeface="Times New Roman" pitchFamily="18" charset="0"/>
              </a:rPr>
              <a:t>lý</a:t>
            </a:r>
            <a:r>
              <a:rPr lang="en-US" sz="2800" b="1" dirty="0">
                <a:effectLst>
                  <a:outerShdw blurRad="38100" dist="38100" dir="2700000" algn="tl">
                    <a:srgbClr val="C0C0C0"/>
                  </a:outerShdw>
                </a:effectLst>
                <a:latin typeface="Times New Roman" pitchFamily="18" charset="0"/>
                <a:ea typeface="+mj-ea"/>
                <a:cs typeface="Times New Roman" pitchFamily="18" charset="0"/>
              </a:rPr>
              <a:t> </a:t>
            </a:r>
            <a:r>
              <a:rPr lang="en-US" sz="2800" b="1" dirty="0" err="1">
                <a:effectLst>
                  <a:outerShdw blurRad="38100" dist="38100" dir="2700000" algn="tl">
                    <a:srgbClr val="C0C0C0"/>
                  </a:outerShdw>
                </a:effectLst>
                <a:latin typeface="Times New Roman" pitchFamily="18" charset="0"/>
                <a:ea typeface="+mj-ea"/>
                <a:cs typeface="Times New Roman" pitchFamily="18" charset="0"/>
              </a:rPr>
              <a:t>luận</a:t>
            </a:r>
            <a:endParaRPr lang="vi-VN" sz="2800" b="1" dirty="0">
              <a:effectLst>
                <a:outerShdw blurRad="38100" dist="38100" dir="2700000" algn="tl">
                  <a:srgbClr val="C0C0C0"/>
                </a:outerShdw>
              </a:effectLst>
              <a:latin typeface="Times New Roman" pitchFamily="18" charset="0"/>
              <a:ea typeface="+mj-ea"/>
              <a:cs typeface="Times New Roman" pitchFamily="18" charset="0"/>
            </a:endParaRPr>
          </a:p>
        </p:txBody>
      </p:sp>
      <p:sp>
        <p:nvSpPr>
          <p:cNvPr id="3" name="Title 31"/>
          <p:cNvSpPr txBox="1">
            <a:spLocks/>
          </p:cNvSpPr>
          <p:nvPr/>
        </p:nvSpPr>
        <p:spPr>
          <a:xfrm>
            <a:off x="609600" y="1173163"/>
            <a:ext cx="8077200" cy="579437"/>
          </a:xfrm>
          <a:prstGeom prst="rect">
            <a:avLst/>
          </a:prstGeom>
          <a:solidFill>
            <a:schemeClr val="accent6">
              <a:lumMod val="40000"/>
              <a:lumOff val="60000"/>
            </a:schemeClr>
          </a:solidFill>
          <a:scene3d>
            <a:camera prst="orthographicFront"/>
            <a:lightRig rig="threePt" dir="t"/>
          </a:scene3d>
          <a:sp3d>
            <a:bevelT prst="relaxedInset"/>
          </a:sp3d>
        </p:spPr>
        <p:txBody>
          <a:bodyPr/>
          <a:lstStyle/>
          <a:p>
            <a:pPr eaLnBrk="0" hangingPunct="0">
              <a:defRPr/>
            </a:pPr>
            <a:r>
              <a:rPr lang="en-US" sz="2800" b="1" i="1" dirty="0">
                <a:latin typeface="Times New Roman" pitchFamily="18" charset="0"/>
                <a:ea typeface="+mj-ea"/>
                <a:cs typeface="Times New Roman" pitchFamily="18" charset="0"/>
              </a:rPr>
              <a:t>c. </a:t>
            </a:r>
            <a:r>
              <a:rPr lang="en-US" sz="2800" b="1" i="1" dirty="0" err="1">
                <a:latin typeface="Times New Roman" pitchFamily="18" charset="0"/>
                <a:ea typeface="+mj-ea"/>
                <a:cs typeface="Times New Roman" pitchFamily="18" charset="0"/>
              </a:rPr>
              <a:t>Chủ</a:t>
            </a:r>
            <a:r>
              <a:rPr lang="en-US" sz="2800" b="1" i="1" dirty="0">
                <a:latin typeface="Times New Roman" pitchFamily="18" charset="0"/>
                <a:ea typeface="+mj-ea"/>
                <a:cs typeface="Times New Roman" pitchFamily="18" charset="0"/>
              </a:rPr>
              <a:t> </a:t>
            </a:r>
            <a:r>
              <a:rPr lang="en-US" sz="2800" b="1" i="1" dirty="0" err="1">
                <a:latin typeface="Times New Roman" pitchFamily="18" charset="0"/>
                <a:ea typeface="+mj-ea"/>
                <a:cs typeface="Times New Roman" pitchFamily="18" charset="0"/>
              </a:rPr>
              <a:t>nghĩa</a:t>
            </a:r>
            <a:r>
              <a:rPr lang="en-US" sz="2800" b="1" i="1" dirty="0">
                <a:latin typeface="Times New Roman" pitchFamily="18" charset="0"/>
                <a:ea typeface="+mj-ea"/>
                <a:cs typeface="Times New Roman" pitchFamily="18" charset="0"/>
              </a:rPr>
              <a:t> </a:t>
            </a:r>
            <a:r>
              <a:rPr lang="en-US" sz="2800" b="1" i="1" dirty="0" err="1">
                <a:latin typeface="Times New Roman" pitchFamily="18" charset="0"/>
                <a:ea typeface="+mj-ea"/>
                <a:cs typeface="Times New Roman" pitchFamily="18" charset="0"/>
              </a:rPr>
              <a:t>Mác</a:t>
            </a:r>
            <a:r>
              <a:rPr lang="en-US" sz="2800" b="1" i="1" dirty="0">
                <a:latin typeface="Times New Roman" pitchFamily="18" charset="0"/>
                <a:ea typeface="+mj-ea"/>
                <a:cs typeface="Times New Roman" pitchFamily="18" charset="0"/>
              </a:rPr>
              <a:t> - </a:t>
            </a:r>
            <a:r>
              <a:rPr lang="en-US" sz="2800" b="1" i="1" dirty="0" err="1">
                <a:latin typeface="Times New Roman" pitchFamily="18" charset="0"/>
                <a:ea typeface="+mj-ea"/>
                <a:cs typeface="Times New Roman" pitchFamily="18" charset="0"/>
              </a:rPr>
              <a:t>Lênin</a:t>
            </a:r>
            <a:endParaRPr lang="vi-VN" sz="2800" b="1" i="1" dirty="0">
              <a:latin typeface="Times New Roman" pitchFamily="18" charset="0"/>
              <a:ea typeface="+mj-ea"/>
              <a:cs typeface="Times New Roman" pitchFamily="18" charset="0"/>
            </a:endParaRPr>
          </a:p>
        </p:txBody>
      </p:sp>
      <p:sp>
        <p:nvSpPr>
          <p:cNvPr id="15" name="Rectangle 14"/>
          <p:cNvSpPr/>
          <p:nvPr/>
        </p:nvSpPr>
        <p:spPr>
          <a:xfrm>
            <a:off x="914400" y="2128837"/>
            <a:ext cx="7391400" cy="461963"/>
          </a:xfrm>
          <a:prstGeom prst="rect">
            <a:avLst/>
          </a:prstGeom>
          <a:solidFill>
            <a:schemeClr val="accent6">
              <a:lumMod val="20000"/>
              <a:lumOff val="80000"/>
            </a:schemeClr>
          </a:solidFill>
          <a:scene3d>
            <a:camera prst="orthographicFront"/>
            <a:lightRig rig="threePt" dir="t"/>
          </a:scene3d>
          <a:sp3d>
            <a:bevelT w="101600" prst="riblet"/>
          </a:sp3d>
        </p:spPr>
        <p:txBody>
          <a:bodyPr>
            <a:spAutoFit/>
          </a:bodyPr>
          <a:lstStyle/>
          <a:p>
            <a:pPr>
              <a:defRPr/>
            </a:pPr>
            <a:r>
              <a:rPr lang="en-AU" sz="2400" b="1" i="1" dirty="0" err="1">
                <a:latin typeface="Times New Roman" pitchFamily="18" charset="0"/>
                <a:ea typeface="Tahoma" pitchFamily="34" charset="0"/>
                <a:cs typeface="Times New Roman" pitchFamily="18" charset="0"/>
              </a:rPr>
              <a:t>Vì</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sao</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Hồ</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Chí</a:t>
            </a:r>
            <a:r>
              <a:rPr lang="en-AU" sz="2400" b="1" i="1" dirty="0">
                <a:latin typeface="Times New Roman" pitchFamily="18" charset="0"/>
                <a:ea typeface="Tahoma" pitchFamily="34" charset="0"/>
                <a:cs typeface="Times New Roman" pitchFamily="18" charset="0"/>
              </a:rPr>
              <a:t> Minh </a:t>
            </a:r>
            <a:r>
              <a:rPr lang="en-AU" sz="2400" b="1" i="1" dirty="0" err="1">
                <a:latin typeface="Times New Roman" pitchFamily="18" charset="0"/>
                <a:ea typeface="Tahoma" pitchFamily="34" charset="0"/>
                <a:cs typeface="Times New Roman" pitchFamily="18" charset="0"/>
              </a:rPr>
              <a:t>lại</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nghiên</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cứu</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và</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tiếp</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thu</a:t>
            </a:r>
            <a:r>
              <a:rPr lang="en-AU" sz="2400" b="1" i="1" dirty="0">
                <a:latin typeface="Times New Roman" pitchFamily="18" charset="0"/>
                <a:ea typeface="Tahoma" pitchFamily="34" charset="0"/>
                <a:cs typeface="Times New Roman" pitchFamily="18" charset="0"/>
              </a:rPr>
              <a:t> CNMLN?</a:t>
            </a:r>
            <a:endParaRPr lang="en-US" sz="2400" b="1" i="1" dirty="0">
              <a:latin typeface="Arial" charset="0"/>
              <a:cs typeface="Arial" charset="0"/>
            </a:endParaRPr>
          </a:p>
        </p:txBody>
      </p:sp>
      <p:sp>
        <p:nvSpPr>
          <p:cNvPr id="6" name="Rectangle 5"/>
          <p:cNvSpPr/>
          <p:nvPr/>
        </p:nvSpPr>
        <p:spPr>
          <a:xfrm>
            <a:off x="609600" y="5141913"/>
            <a:ext cx="7924800" cy="954087"/>
          </a:xfrm>
          <a:prstGeom prst="rect">
            <a:avLst/>
          </a:prstGeom>
          <a:solidFill>
            <a:schemeClr val="accent3">
              <a:lumMod val="20000"/>
              <a:lumOff val="80000"/>
            </a:schemeClr>
          </a:solidFill>
        </p:spPr>
        <p:txBody>
          <a:bodyPr>
            <a:spAutoFit/>
          </a:bodyPr>
          <a:lstStyle/>
          <a:p>
            <a:pPr algn="just">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Giúp</a:t>
            </a: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nhận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thức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phương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pháp</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tạo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thế</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giới</a:t>
            </a:r>
            <a:endParaRPr lang="en-US" sz="2800" dirty="0">
              <a:latin typeface="Times New Roman" pitchFamily="18" charset="0"/>
              <a:cs typeface="Times New Roman" pitchFamily="18" charset="0"/>
            </a:endParaRPr>
          </a:p>
        </p:txBody>
      </p:sp>
      <p:sp>
        <p:nvSpPr>
          <p:cNvPr id="7" name="Rectangle 6"/>
          <p:cNvSpPr/>
          <p:nvPr/>
        </p:nvSpPr>
        <p:spPr>
          <a:xfrm>
            <a:off x="609600" y="3465513"/>
            <a:ext cx="7848600" cy="954087"/>
          </a:xfrm>
          <a:prstGeom prst="rect">
            <a:avLst/>
          </a:prstGeom>
          <a:solidFill>
            <a:schemeClr val="accent3">
              <a:lumMod val="20000"/>
              <a:lumOff val="80000"/>
            </a:schemeClr>
          </a:solidFill>
          <a:scene3d>
            <a:camera prst="orthographicFront"/>
            <a:lightRig rig="threePt" dir="t"/>
          </a:scene3d>
          <a:sp3d>
            <a:bevelT w="152400" h="50800" prst="softRound"/>
          </a:sp3d>
        </p:spPr>
        <p:txBody>
          <a:bodyPr>
            <a:spAutoFit/>
          </a:bodyPr>
          <a:lstStyle/>
          <a:p>
            <a:pPr algn="just">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một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học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thuyết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chứa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đựng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tinh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hoa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trí</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tuệ</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loại</a:t>
            </a:r>
            <a:endParaRPr lang="en-US" sz="2800" dirty="0">
              <a:latin typeface="Arial" charset="0"/>
              <a:cs typeface="Arial" charset="0"/>
            </a:endParaRPr>
          </a:p>
        </p:txBody>
      </p:sp>
    </p:spTree>
    <p:extLst>
      <p:ext uri="{BB962C8B-B14F-4D97-AF65-F5344CB8AC3E}">
        <p14:creationId xmlns:p14="http://schemas.microsoft.com/office/powerpoint/2010/main" val="790386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5" presetClass="entr" presetSubtype="10"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heckerboard(across)">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slide(fromBottom)">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trips(down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1"/>
          <p:cNvSpPr txBox="1">
            <a:spLocks/>
          </p:cNvSpPr>
          <p:nvPr/>
        </p:nvSpPr>
        <p:spPr>
          <a:xfrm>
            <a:off x="381000" y="381000"/>
            <a:ext cx="8305800" cy="579438"/>
          </a:xfrm>
          <a:prstGeom prst="rect">
            <a:avLst/>
          </a:prstGeom>
          <a:solidFill>
            <a:schemeClr val="accent5">
              <a:lumMod val="20000"/>
              <a:lumOff val="80000"/>
            </a:schemeClr>
          </a:solidFill>
          <a:scene3d>
            <a:camera prst="orthographicFront"/>
            <a:lightRig rig="threePt" dir="t"/>
          </a:scene3d>
          <a:sp3d>
            <a:bevelT prst="convex"/>
          </a:sp3d>
        </p:spPr>
        <p:txBody>
          <a:bodyPr/>
          <a:lstStyle/>
          <a:p>
            <a:pPr eaLnBrk="0" hangingPunct="0">
              <a:defRPr/>
            </a:pPr>
            <a:r>
              <a:rPr lang="en-US" sz="2800" b="1" dirty="0">
                <a:effectLst>
                  <a:outerShdw blurRad="38100" dist="38100" dir="2700000" algn="tl">
                    <a:srgbClr val="C0C0C0"/>
                  </a:outerShdw>
                </a:effectLst>
                <a:latin typeface="Times New Roman" pitchFamily="18" charset="0"/>
                <a:ea typeface="+mj-ea"/>
                <a:cs typeface="Times New Roman" pitchFamily="18" charset="0"/>
              </a:rPr>
              <a:t>2. </a:t>
            </a:r>
            <a:r>
              <a:rPr lang="en-US" sz="2800" b="1" dirty="0" err="1">
                <a:effectLst>
                  <a:outerShdw blurRad="38100" dist="38100" dir="2700000" algn="tl">
                    <a:srgbClr val="C0C0C0"/>
                  </a:outerShdw>
                </a:effectLst>
                <a:latin typeface="Times New Roman" pitchFamily="18" charset="0"/>
                <a:ea typeface="+mj-ea"/>
                <a:cs typeface="Times New Roman" pitchFamily="18" charset="0"/>
              </a:rPr>
              <a:t>Cơ</a:t>
            </a:r>
            <a:r>
              <a:rPr lang="en-US" sz="2800" b="1" dirty="0">
                <a:effectLst>
                  <a:outerShdw blurRad="38100" dist="38100" dir="2700000" algn="tl">
                    <a:srgbClr val="C0C0C0"/>
                  </a:outerShdw>
                </a:effectLst>
                <a:latin typeface="Times New Roman" pitchFamily="18" charset="0"/>
                <a:ea typeface="+mj-ea"/>
                <a:cs typeface="Times New Roman" pitchFamily="18" charset="0"/>
              </a:rPr>
              <a:t> </a:t>
            </a:r>
            <a:r>
              <a:rPr lang="en-US" sz="2800" b="1" dirty="0" err="1">
                <a:effectLst>
                  <a:outerShdw blurRad="38100" dist="38100" dir="2700000" algn="tl">
                    <a:srgbClr val="C0C0C0"/>
                  </a:outerShdw>
                </a:effectLst>
                <a:latin typeface="Times New Roman" pitchFamily="18" charset="0"/>
                <a:ea typeface="+mj-ea"/>
                <a:cs typeface="Times New Roman" pitchFamily="18" charset="0"/>
              </a:rPr>
              <a:t>sở</a:t>
            </a:r>
            <a:r>
              <a:rPr lang="en-US" sz="2800" b="1" dirty="0">
                <a:effectLst>
                  <a:outerShdw blurRad="38100" dist="38100" dir="2700000" algn="tl">
                    <a:srgbClr val="C0C0C0"/>
                  </a:outerShdw>
                </a:effectLst>
                <a:latin typeface="Times New Roman" pitchFamily="18" charset="0"/>
                <a:ea typeface="+mj-ea"/>
                <a:cs typeface="Times New Roman" pitchFamily="18" charset="0"/>
              </a:rPr>
              <a:t> </a:t>
            </a:r>
            <a:r>
              <a:rPr lang="en-US" sz="2800" b="1" dirty="0" err="1">
                <a:effectLst>
                  <a:outerShdw blurRad="38100" dist="38100" dir="2700000" algn="tl">
                    <a:srgbClr val="C0C0C0"/>
                  </a:outerShdw>
                </a:effectLst>
                <a:latin typeface="Times New Roman" pitchFamily="18" charset="0"/>
                <a:ea typeface="+mj-ea"/>
                <a:cs typeface="Times New Roman" pitchFamily="18" charset="0"/>
              </a:rPr>
              <a:t>tư</a:t>
            </a:r>
            <a:r>
              <a:rPr lang="en-US" sz="2800" b="1" dirty="0">
                <a:effectLst>
                  <a:outerShdw blurRad="38100" dist="38100" dir="2700000" algn="tl">
                    <a:srgbClr val="C0C0C0"/>
                  </a:outerShdw>
                </a:effectLst>
                <a:latin typeface="Times New Roman" pitchFamily="18" charset="0"/>
                <a:ea typeface="+mj-ea"/>
                <a:cs typeface="Times New Roman" pitchFamily="18" charset="0"/>
              </a:rPr>
              <a:t> </a:t>
            </a:r>
            <a:r>
              <a:rPr lang="en-US" sz="2800" b="1" dirty="0" err="1">
                <a:effectLst>
                  <a:outerShdw blurRad="38100" dist="38100" dir="2700000" algn="tl">
                    <a:srgbClr val="C0C0C0"/>
                  </a:outerShdw>
                </a:effectLst>
                <a:latin typeface="Times New Roman" pitchFamily="18" charset="0"/>
                <a:ea typeface="+mj-ea"/>
                <a:cs typeface="Times New Roman" pitchFamily="18" charset="0"/>
              </a:rPr>
              <a:t>tưởng</a:t>
            </a:r>
            <a:r>
              <a:rPr lang="en-US" sz="2800" b="1" dirty="0">
                <a:effectLst>
                  <a:outerShdw blurRad="38100" dist="38100" dir="2700000" algn="tl">
                    <a:srgbClr val="C0C0C0"/>
                  </a:outerShdw>
                </a:effectLst>
                <a:latin typeface="Times New Roman" pitchFamily="18" charset="0"/>
                <a:ea typeface="+mj-ea"/>
                <a:cs typeface="Times New Roman" pitchFamily="18" charset="0"/>
              </a:rPr>
              <a:t>, </a:t>
            </a:r>
            <a:r>
              <a:rPr lang="en-US" sz="2800" b="1" dirty="0" err="1">
                <a:effectLst>
                  <a:outerShdw blurRad="38100" dist="38100" dir="2700000" algn="tl">
                    <a:srgbClr val="C0C0C0"/>
                  </a:outerShdw>
                </a:effectLst>
                <a:latin typeface="Times New Roman" pitchFamily="18" charset="0"/>
                <a:ea typeface="+mj-ea"/>
                <a:cs typeface="Times New Roman" pitchFamily="18" charset="0"/>
              </a:rPr>
              <a:t>lý</a:t>
            </a:r>
            <a:r>
              <a:rPr lang="en-US" sz="2800" b="1" dirty="0">
                <a:effectLst>
                  <a:outerShdw blurRad="38100" dist="38100" dir="2700000" algn="tl">
                    <a:srgbClr val="C0C0C0"/>
                  </a:outerShdw>
                </a:effectLst>
                <a:latin typeface="Times New Roman" pitchFamily="18" charset="0"/>
                <a:ea typeface="+mj-ea"/>
                <a:cs typeface="Times New Roman" pitchFamily="18" charset="0"/>
              </a:rPr>
              <a:t> </a:t>
            </a:r>
            <a:r>
              <a:rPr lang="en-US" sz="2800" b="1" dirty="0" err="1">
                <a:effectLst>
                  <a:outerShdw blurRad="38100" dist="38100" dir="2700000" algn="tl">
                    <a:srgbClr val="C0C0C0"/>
                  </a:outerShdw>
                </a:effectLst>
                <a:latin typeface="Times New Roman" pitchFamily="18" charset="0"/>
                <a:ea typeface="+mj-ea"/>
                <a:cs typeface="Times New Roman" pitchFamily="18" charset="0"/>
              </a:rPr>
              <a:t>luận</a:t>
            </a:r>
            <a:endParaRPr lang="vi-VN" sz="2800" b="1" dirty="0">
              <a:effectLst>
                <a:outerShdw blurRad="38100" dist="38100" dir="2700000" algn="tl">
                  <a:srgbClr val="C0C0C0"/>
                </a:outerShdw>
              </a:effectLst>
              <a:latin typeface="Times New Roman" pitchFamily="18" charset="0"/>
              <a:ea typeface="+mj-ea"/>
              <a:cs typeface="Times New Roman" pitchFamily="18" charset="0"/>
            </a:endParaRPr>
          </a:p>
        </p:txBody>
      </p:sp>
      <p:sp>
        <p:nvSpPr>
          <p:cNvPr id="3" name="Title 31"/>
          <p:cNvSpPr txBox="1">
            <a:spLocks/>
          </p:cNvSpPr>
          <p:nvPr/>
        </p:nvSpPr>
        <p:spPr>
          <a:xfrm>
            <a:off x="609600" y="1096963"/>
            <a:ext cx="8001000" cy="579437"/>
          </a:xfrm>
          <a:prstGeom prst="rect">
            <a:avLst/>
          </a:prstGeom>
          <a:solidFill>
            <a:schemeClr val="accent6">
              <a:lumMod val="40000"/>
              <a:lumOff val="60000"/>
            </a:schemeClr>
          </a:solidFill>
          <a:scene3d>
            <a:camera prst="orthographicFront"/>
            <a:lightRig rig="threePt" dir="t"/>
          </a:scene3d>
          <a:sp3d>
            <a:bevelT w="165100" prst="coolSlant"/>
          </a:sp3d>
        </p:spPr>
        <p:txBody>
          <a:bodyPr/>
          <a:lstStyle/>
          <a:p>
            <a:pPr eaLnBrk="0" hangingPunct="0">
              <a:defRPr/>
            </a:pPr>
            <a:r>
              <a:rPr lang="en-US" sz="2800" b="1" i="1" dirty="0">
                <a:latin typeface="Times New Roman" pitchFamily="18" charset="0"/>
                <a:ea typeface="+mj-ea"/>
                <a:cs typeface="Times New Roman" pitchFamily="18" charset="0"/>
              </a:rPr>
              <a:t>c. </a:t>
            </a:r>
            <a:r>
              <a:rPr lang="en-US" sz="2800" b="1" i="1" dirty="0" err="1">
                <a:latin typeface="Times New Roman" pitchFamily="18" charset="0"/>
                <a:ea typeface="+mj-ea"/>
                <a:cs typeface="Times New Roman" pitchFamily="18" charset="0"/>
              </a:rPr>
              <a:t>Chủ</a:t>
            </a:r>
            <a:r>
              <a:rPr lang="en-US" sz="2800" b="1" i="1" dirty="0">
                <a:latin typeface="Times New Roman" pitchFamily="18" charset="0"/>
                <a:ea typeface="+mj-ea"/>
                <a:cs typeface="Times New Roman" pitchFamily="18" charset="0"/>
              </a:rPr>
              <a:t> </a:t>
            </a:r>
            <a:r>
              <a:rPr lang="en-US" sz="2800" b="1" i="1" dirty="0" err="1">
                <a:latin typeface="Times New Roman" pitchFamily="18" charset="0"/>
                <a:ea typeface="+mj-ea"/>
                <a:cs typeface="Times New Roman" pitchFamily="18" charset="0"/>
              </a:rPr>
              <a:t>nghĩa</a:t>
            </a:r>
            <a:r>
              <a:rPr lang="en-US" sz="2800" b="1" i="1" dirty="0">
                <a:latin typeface="Times New Roman" pitchFamily="18" charset="0"/>
                <a:ea typeface="+mj-ea"/>
                <a:cs typeface="Times New Roman" pitchFamily="18" charset="0"/>
              </a:rPr>
              <a:t> </a:t>
            </a:r>
            <a:r>
              <a:rPr lang="en-US" sz="2800" b="1" i="1" dirty="0" err="1">
                <a:latin typeface="Times New Roman" pitchFamily="18" charset="0"/>
                <a:ea typeface="+mj-ea"/>
                <a:cs typeface="Times New Roman" pitchFamily="18" charset="0"/>
              </a:rPr>
              <a:t>Mác</a:t>
            </a:r>
            <a:r>
              <a:rPr lang="en-US" sz="2800" b="1" i="1" dirty="0">
                <a:latin typeface="Times New Roman" pitchFamily="18" charset="0"/>
                <a:ea typeface="+mj-ea"/>
                <a:cs typeface="Times New Roman" pitchFamily="18" charset="0"/>
              </a:rPr>
              <a:t> - </a:t>
            </a:r>
            <a:r>
              <a:rPr lang="en-US" sz="2800" b="1" i="1" dirty="0" err="1">
                <a:latin typeface="Times New Roman" pitchFamily="18" charset="0"/>
                <a:ea typeface="+mj-ea"/>
                <a:cs typeface="Times New Roman" pitchFamily="18" charset="0"/>
              </a:rPr>
              <a:t>Lênin</a:t>
            </a:r>
            <a:endParaRPr lang="vi-VN" sz="2800" b="1" i="1" dirty="0">
              <a:latin typeface="Times New Roman" pitchFamily="18" charset="0"/>
              <a:ea typeface="+mj-ea"/>
              <a:cs typeface="Times New Roman" pitchFamily="18" charset="0"/>
            </a:endParaRPr>
          </a:p>
        </p:txBody>
      </p:sp>
      <p:sp>
        <p:nvSpPr>
          <p:cNvPr id="69637" name="Rectangle 4"/>
          <p:cNvSpPr>
            <a:spLocks noChangeArrowheads="1"/>
          </p:cNvSpPr>
          <p:nvPr/>
        </p:nvSpPr>
        <p:spPr bwMode="auto">
          <a:xfrm>
            <a:off x="609600" y="3342382"/>
            <a:ext cx="7924800" cy="1077218"/>
          </a:xfrm>
          <a:prstGeom prst="rect">
            <a:avLst/>
          </a:prstGeom>
          <a:solidFill>
            <a:schemeClr val="accent2">
              <a:lumMod val="20000"/>
              <a:lumOff val="80000"/>
            </a:schemeClr>
          </a:solidFill>
          <a:ln w="9525">
            <a:noFill/>
            <a:miter lim="800000"/>
            <a:headEnd/>
            <a:tailEnd/>
          </a:ln>
          <a:scene3d>
            <a:camera prst="obliqueTopRight"/>
            <a:lightRig rig="threePt" dir="t"/>
          </a:scene3d>
          <a:sp3d>
            <a:bevelT prst="angle"/>
          </a:sp3d>
        </p:spPr>
        <p:txBody>
          <a:bodyPr>
            <a:spAutoFit/>
          </a:bodyPr>
          <a:lstStyle/>
          <a:p>
            <a:pPr algn="just">
              <a:defRPr/>
            </a:pPr>
            <a:r>
              <a:rPr lang="en-US" sz="3200" dirty="0">
                <a:latin typeface="Times New Roman" pitchFamily="18" charset="0"/>
                <a:cs typeface="Times New Roman" pitchFamily="18" charset="0"/>
              </a:rPr>
              <a:t>N</a:t>
            </a:r>
            <a:r>
              <a:rPr lang="ru-RU" sz="3200" dirty="0">
                <a:latin typeface="Times New Roman" pitchFamily="18" charset="0"/>
                <a:cs typeface="Times New Roman" pitchFamily="18" charset="0"/>
              </a:rPr>
              <a:t>hằm giải quyết nhu cầu thực tiễn của cách mạng </a:t>
            </a:r>
            <a:r>
              <a:rPr lang="en-US" sz="3200" dirty="0">
                <a:latin typeface="Times New Roman" pitchFamily="18" charset="0"/>
                <a:cs typeface="Times New Roman" pitchFamily="18" charset="0"/>
              </a:rPr>
              <a:t>VN</a:t>
            </a:r>
          </a:p>
        </p:txBody>
      </p:sp>
      <p:sp>
        <p:nvSpPr>
          <p:cNvPr id="15" name="Rectangle 14"/>
          <p:cNvSpPr/>
          <p:nvPr/>
        </p:nvSpPr>
        <p:spPr>
          <a:xfrm>
            <a:off x="1066800" y="1824038"/>
            <a:ext cx="7010400" cy="461962"/>
          </a:xfrm>
          <a:prstGeom prst="rect">
            <a:avLst/>
          </a:prstGeom>
          <a:solidFill>
            <a:schemeClr val="accent3">
              <a:lumMod val="20000"/>
              <a:lumOff val="80000"/>
            </a:schemeClr>
          </a:solidFill>
          <a:scene3d>
            <a:camera prst="orthographicFront"/>
            <a:lightRig rig="threePt" dir="t"/>
          </a:scene3d>
          <a:sp3d>
            <a:bevelT w="139700" prst="cross"/>
          </a:sp3d>
        </p:spPr>
        <p:txBody>
          <a:bodyPr>
            <a:spAutoFit/>
          </a:bodyPr>
          <a:lstStyle/>
          <a:p>
            <a:pPr>
              <a:defRPr/>
            </a:pPr>
            <a:r>
              <a:rPr lang="en-AU" sz="2400" b="1" i="1" dirty="0" err="1">
                <a:latin typeface="Times New Roman" pitchFamily="18" charset="0"/>
                <a:ea typeface="Tahoma" pitchFamily="34" charset="0"/>
                <a:cs typeface="Times New Roman" pitchFamily="18" charset="0"/>
              </a:rPr>
              <a:t>Vì</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sao</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Hồ</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Chí</a:t>
            </a:r>
            <a:r>
              <a:rPr lang="en-AU" sz="2400" b="1" i="1" dirty="0">
                <a:latin typeface="Times New Roman" pitchFamily="18" charset="0"/>
                <a:ea typeface="Tahoma" pitchFamily="34" charset="0"/>
                <a:cs typeface="Times New Roman" pitchFamily="18" charset="0"/>
              </a:rPr>
              <a:t> Minh </a:t>
            </a:r>
            <a:r>
              <a:rPr lang="en-AU" sz="2400" b="1" i="1" dirty="0" err="1">
                <a:latin typeface="Times New Roman" pitchFamily="18" charset="0"/>
                <a:ea typeface="Tahoma" pitchFamily="34" charset="0"/>
                <a:cs typeface="Times New Roman" pitchFamily="18" charset="0"/>
              </a:rPr>
              <a:t>lại</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nghiên</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cứu</a:t>
            </a:r>
            <a:r>
              <a:rPr lang="en-AU" sz="2400" b="1" i="1" dirty="0">
                <a:latin typeface="Times New Roman" pitchFamily="18" charset="0"/>
                <a:ea typeface="Tahoma" pitchFamily="34" charset="0"/>
                <a:cs typeface="Times New Roman" pitchFamily="18" charset="0"/>
              </a:rPr>
              <a:t> CNMLN?</a:t>
            </a:r>
            <a:endParaRPr lang="en-US" sz="2400" b="1" i="1" dirty="0">
              <a:latin typeface="Arial" charset="0"/>
              <a:cs typeface="Arial" charset="0"/>
            </a:endParaRPr>
          </a:p>
        </p:txBody>
      </p:sp>
      <p:sp>
        <p:nvSpPr>
          <p:cNvPr id="17" name="Rectangle 16"/>
          <p:cNvSpPr/>
          <p:nvPr/>
        </p:nvSpPr>
        <p:spPr>
          <a:xfrm>
            <a:off x="1066800" y="2433638"/>
            <a:ext cx="7010400" cy="461962"/>
          </a:xfrm>
          <a:prstGeom prst="rect">
            <a:avLst/>
          </a:prstGeom>
          <a:solidFill>
            <a:schemeClr val="accent3">
              <a:lumMod val="20000"/>
              <a:lumOff val="80000"/>
            </a:schemeClr>
          </a:solidFill>
          <a:scene3d>
            <a:camera prst="orthographicFront"/>
            <a:lightRig rig="threePt" dir="t"/>
          </a:scene3d>
          <a:sp3d>
            <a:bevelT w="139700" prst="cross"/>
          </a:sp3d>
        </p:spPr>
        <p:txBody>
          <a:bodyPr>
            <a:spAutoFit/>
          </a:bodyPr>
          <a:lstStyle/>
          <a:p>
            <a:pPr>
              <a:defRPr/>
            </a:pPr>
            <a:r>
              <a:rPr lang="en-AU" sz="2400" b="1" i="1" dirty="0" err="1">
                <a:latin typeface="Times New Roman" pitchFamily="18" charset="0"/>
                <a:ea typeface="Tahoma" pitchFamily="34" charset="0"/>
                <a:cs typeface="Times New Roman" pitchFamily="18" charset="0"/>
              </a:rPr>
              <a:t>Cách</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tiếp</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cận</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của</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Người</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khi</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nghiên</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cứu</a:t>
            </a:r>
            <a:r>
              <a:rPr lang="en-AU" sz="2400" b="1" i="1" dirty="0">
                <a:latin typeface="Times New Roman" pitchFamily="18" charset="0"/>
                <a:ea typeface="Tahoma" pitchFamily="34" charset="0"/>
                <a:cs typeface="Times New Roman" pitchFamily="18" charset="0"/>
              </a:rPr>
              <a:t> CNMLN?</a:t>
            </a:r>
            <a:endParaRPr lang="en-US" sz="2400" b="1" i="1" dirty="0">
              <a:latin typeface="Arial" charset="0"/>
              <a:cs typeface="Arial" charset="0"/>
            </a:endParaRPr>
          </a:p>
        </p:txBody>
      </p:sp>
      <p:sp>
        <p:nvSpPr>
          <p:cNvPr id="21" name="Rectangle 4"/>
          <p:cNvSpPr>
            <a:spLocks noChangeArrowheads="1"/>
          </p:cNvSpPr>
          <p:nvPr/>
        </p:nvSpPr>
        <p:spPr bwMode="auto">
          <a:xfrm>
            <a:off x="609600" y="5018782"/>
            <a:ext cx="7924800" cy="1077218"/>
          </a:xfrm>
          <a:prstGeom prst="rect">
            <a:avLst/>
          </a:prstGeom>
          <a:solidFill>
            <a:schemeClr val="accent2">
              <a:lumMod val="20000"/>
              <a:lumOff val="80000"/>
            </a:schemeClr>
          </a:solidFill>
          <a:ln w="9525">
            <a:noFill/>
            <a:miter lim="800000"/>
            <a:headEnd/>
            <a:tailEnd/>
          </a:ln>
          <a:scene3d>
            <a:camera prst="obliqueTopRight"/>
            <a:lightRig rig="threePt" dir="t"/>
          </a:scene3d>
          <a:sp3d>
            <a:bevelT prst="angle"/>
          </a:sp3d>
        </p:spPr>
        <p:txBody>
          <a:bodyPr>
            <a:spAutoFit/>
          </a:bodyPr>
          <a:lstStyle/>
          <a:p>
            <a:pPr algn="just">
              <a:defRPr/>
            </a:pPr>
            <a:r>
              <a:rPr lang="en-US" sz="3200" dirty="0">
                <a:latin typeface="Times New Roman" pitchFamily="18" charset="0"/>
                <a:cs typeface="Times New Roman" pitchFamily="18" charset="0"/>
              </a:rPr>
              <a:t>T</a:t>
            </a:r>
            <a:r>
              <a:rPr lang="ru-RU" sz="3200" dirty="0">
                <a:latin typeface="Times New Roman" pitchFamily="18" charset="0"/>
                <a:cs typeface="Times New Roman" pitchFamily="18" charset="0"/>
              </a:rPr>
              <a:t>iếp thu theo phương pháp nhận thức mácxít, theo lối "đắc ý, vong ngôn" của phương Đông</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344044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lide(fromBottom)">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69637"/>
                                        </p:tgtEl>
                                        <p:attrNameLst>
                                          <p:attrName>style.visibility</p:attrName>
                                        </p:attrNameLst>
                                      </p:cBhvr>
                                      <p:to>
                                        <p:strVal val="visible"/>
                                      </p:to>
                                    </p:set>
                                    <p:animEffect transition="in" filter="diamond(in)">
                                      <p:cBhvr>
                                        <p:cTn id="12" dur="1000"/>
                                        <p:tgtEl>
                                          <p:spTgt spid="696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amond(in)">
                                      <p:cBhvr>
                                        <p:cTn id="1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3732" name="AutoShape 4"/>
          <p:cNvSpPr>
            <a:spLocks noChangeArrowheads="1"/>
          </p:cNvSpPr>
          <p:nvPr/>
        </p:nvSpPr>
        <p:spPr bwMode="auto">
          <a:xfrm>
            <a:off x="2203140" y="622176"/>
            <a:ext cx="4241068" cy="1054224"/>
          </a:xfrm>
          <a:prstGeom prst="downArrowCallout">
            <a:avLst>
              <a:gd name="adj1" fmla="val 122727"/>
              <a:gd name="adj2" fmla="val 122727"/>
              <a:gd name="adj3" fmla="val 16667"/>
              <a:gd name="adj4" fmla="val 66667"/>
            </a:avLst>
          </a:prstGeom>
          <a:solidFill>
            <a:srgbClr val="FFFF00"/>
          </a:solidFill>
          <a:ln w="12700" cap="sq" algn="ctr">
            <a:noFill/>
            <a:miter lim="800000"/>
            <a:headEnd/>
            <a:tailEnd/>
          </a:ln>
          <a:effectLst/>
          <a:scene3d>
            <a:camera prst="orthographicFront">
              <a:rot lat="0" lon="0" rev="0"/>
            </a:camera>
            <a:lightRig rig="chilly" dir="t">
              <a:rot lat="0" lon="0" rev="18480000"/>
            </a:lightRig>
          </a:scene3d>
          <a:sp3d prstMaterial="clear">
            <a:bevelT h="63500"/>
          </a:sp3d>
        </p:spPr>
        <p:txBody>
          <a:bodyPr wrap="none" anchor="ctr"/>
          <a:lstStyle/>
          <a:p>
            <a:pPr algn="ctr" fontAlgn="auto">
              <a:spcBef>
                <a:spcPts val="0"/>
              </a:spcBef>
              <a:spcAft>
                <a:spcPts val="0"/>
              </a:spcAft>
              <a:defRPr/>
            </a:pPr>
            <a:r>
              <a:rPr lang="en-US" sz="2800" b="1" dirty="0" err="1">
                <a:solidFill>
                  <a:srgbClr val="FF0000"/>
                </a:solidFill>
                <a:latin typeface="Times New Roman" pitchFamily="18" charset="0"/>
                <a:cs typeface="Times New Roman" pitchFamily="18" charset="0"/>
              </a:rPr>
              <a:t>Nội</a:t>
            </a:r>
            <a:r>
              <a:rPr lang="en-US" sz="2800" b="1" dirty="0">
                <a:solidFill>
                  <a:srgbClr val="FF0000"/>
                </a:solidFill>
                <a:latin typeface="Times New Roman" pitchFamily="18" charset="0"/>
                <a:cs typeface="Times New Roman" pitchFamily="18" charset="0"/>
              </a:rPr>
              <a:t> dung</a:t>
            </a:r>
          </a:p>
        </p:txBody>
      </p:sp>
      <p:sp>
        <p:nvSpPr>
          <p:cNvPr id="2633734" name="AutoShape 6"/>
          <p:cNvSpPr>
            <a:spLocks noChangeArrowheads="1"/>
          </p:cNvSpPr>
          <p:nvPr/>
        </p:nvSpPr>
        <p:spPr bwMode="auto">
          <a:xfrm>
            <a:off x="559368" y="2057400"/>
            <a:ext cx="7973072" cy="1143744"/>
          </a:xfrm>
          <a:prstGeom prst="roundRect">
            <a:avLst>
              <a:gd name="adj" fmla="val 16667"/>
            </a:avLst>
          </a:prstGeom>
          <a:solidFill>
            <a:srgbClr val="00B050"/>
          </a:solidFill>
          <a:ln w="12700" cap="sq" algn="ctr">
            <a:noFill/>
            <a:round/>
            <a:headEnd/>
            <a:tailEnd/>
          </a:ln>
          <a:effectLst/>
          <a:scene3d>
            <a:camera prst="orthographicFront">
              <a:rot lat="0" lon="0" rev="0"/>
            </a:camera>
            <a:lightRig rig="chilly" dir="t">
              <a:rot lat="0" lon="0" rev="18480000"/>
            </a:lightRig>
          </a:scene3d>
          <a:sp3d prstMaterial="clear">
            <a:bevelT h="63500"/>
          </a:sp3d>
        </p:spPr>
        <p:txBody>
          <a:bodyPr wrap="none" anchor="ctr"/>
          <a:lstStyle/>
          <a:p>
            <a:pPr marL="342900" indent="-342900" algn="ctr" fontAlgn="auto">
              <a:spcBef>
                <a:spcPts val="0"/>
              </a:spcBef>
              <a:spcAft>
                <a:spcPts val="0"/>
              </a:spcAft>
              <a:defRPr/>
            </a:pPr>
            <a:r>
              <a:rPr lang="en-GB" sz="2800" b="1" dirty="0">
                <a:latin typeface="Times New Roman" pitchFamily="18" charset="0"/>
                <a:cs typeface="Times New Roman" pitchFamily="18" charset="0"/>
              </a:rPr>
              <a:t>I. </a:t>
            </a:r>
            <a:r>
              <a:rPr lang="en-GB" sz="2800" b="1" dirty="0" err="1">
                <a:latin typeface="Times New Roman" pitchFamily="18" charset="0"/>
                <a:cs typeface="Times New Roman" pitchFamily="18" charset="0"/>
              </a:rPr>
              <a:t>Cơ</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sở</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hình</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thành</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tư</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tưởng</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Hồ</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Chí</a:t>
            </a:r>
            <a:r>
              <a:rPr lang="en-GB" sz="2800" b="1" dirty="0">
                <a:latin typeface="Times New Roman" pitchFamily="18" charset="0"/>
                <a:cs typeface="Times New Roman" pitchFamily="18" charset="0"/>
              </a:rPr>
              <a:t> Minh</a:t>
            </a:r>
            <a:endParaRPr lang="en-US" sz="2800" b="1" dirty="0">
              <a:effectLst>
                <a:outerShdw blurRad="38100" dist="38100" dir="2700000" algn="tl">
                  <a:srgbClr val="000000"/>
                </a:outerShdw>
              </a:effectLst>
              <a:latin typeface="Times New Roman" pitchFamily="18" charset="0"/>
              <a:cs typeface="Times New Roman" pitchFamily="18" charset="0"/>
            </a:endParaRPr>
          </a:p>
        </p:txBody>
      </p:sp>
      <p:sp>
        <p:nvSpPr>
          <p:cNvPr id="2633735" name="AutoShape 7"/>
          <p:cNvSpPr>
            <a:spLocks noChangeArrowheads="1"/>
          </p:cNvSpPr>
          <p:nvPr/>
        </p:nvSpPr>
        <p:spPr bwMode="auto">
          <a:xfrm>
            <a:off x="539552" y="3582144"/>
            <a:ext cx="8064896" cy="1143000"/>
          </a:xfrm>
          <a:prstGeom prst="roundRect">
            <a:avLst>
              <a:gd name="adj" fmla="val 16667"/>
            </a:avLst>
          </a:prstGeom>
          <a:solidFill>
            <a:schemeClr val="tx2">
              <a:lumMod val="40000"/>
              <a:lumOff val="60000"/>
            </a:schemeClr>
          </a:solidFill>
          <a:ln w="12700" cap="sq" algn="ctr">
            <a:noFill/>
            <a:round/>
            <a:headEnd/>
            <a:tailEnd/>
          </a:ln>
          <a:effectLst/>
          <a:scene3d>
            <a:camera prst="orthographicFront">
              <a:rot lat="0" lon="0" rev="0"/>
            </a:camera>
            <a:lightRig rig="chilly" dir="t">
              <a:rot lat="0" lon="0" rev="18480000"/>
            </a:lightRig>
          </a:scene3d>
          <a:sp3d prstMaterial="clear">
            <a:bevelT h="63500"/>
          </a:sp3d>
        </p:spPr>
        <p:txBody>
          <a:bodyPr wrap="none" anchor="ctr"/>
          <a:lstStyle/>
          <a:p>
            <a:pPr algn="ctr" fontAlgn="auto">
              <a:spcBef>
                <a:spcPts val="0"/>
              </a:spcBef>
              <a:spcAft>
                <a:spcPts val="0"/>
              </a:spcAft>
              <a:defRPr/>
            </a:pPr>
            <a:r>
              <a:rPr lang="en-GB" sz="2800" b="1" dirty="0">
                <a:latin typeface="Times New Roman" pitchFamily="18" charset="0"/>
                <a:cs typeface="Times New Roman" pitchFamily="18" charset="0"/>
              </a:rPr>
              <a:t>II. </a:t>
            </a:r>
            <a:r>
              <a:rPr lang="en-GB" sz="2800" b="1" dirty="0" err="1">
                <a:latin typeface="Times New Roman" pitchFamily="18" charset="0"/>
                <a:cs typeface="Times New Roman" pitchFamily="18" charset="0"/>
              </a:rPr>
              <a:t>Quá</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trình</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hình</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thành</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và</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phát</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triển</a:t>
            </a:r>
            <a:r>
              <a:rPr lang="en-GB" sz="2800" b="1" dirty="0">
                <a:latin typeface="Times New Roman" pitchFamily="18" charset="0"/>
                <a:cs typeface="Times New Roman" pitchFamily="18" charset="0"/>
              </a:rPr>
              <a:t> TTHCM</a:t>
            </a:r>
            <a:endParaRPr lang="en-US" sz="2800" b="1" dirty="0">
              <a:latin typeface="Times New Roman" pitchFamily="18" charset="0"/>
              <a:cs typeface="Times New Roman" pitchFamily="18" charset="0"/>
            </a:endParaRPr>
          </a:p>
        </p:txBody>
      </p:sp>
      <p:sp>
        <p:nvSpPr>
          <p:cNvPr id="5" name="AutoShape 7"/>
          <p:cNvSpPr>
            <a:spLocks noChangeArrowheads="1"/>
          </p:cNvSpPr>
          <p:nvPr/>
        </p:nvSpPr>
        <p:spPr bwMode="auto">
          <a:xfrm>
            <a:off x="533400" y="5106144"/>
            <a:ext cx="8064896" cy="1143000"/>
          </a:xfrm>
          <a:prstGeom prst="roundRect">
            <a:avLst>
              <a:gd name="adj" fmla="val 16667"/>
            </a:avLst>
          </a:prstGeom>
          <a:solidFill>
            <a:srgbClr val="FFC000"/>
          </a:solidFill>
          <a:ln w="12700" cap="sq" algn="ctr">
            <a:noFill/>
            <a:round/>
            <a:headEnd/>
            <a:tailEnd/>
          </a:ln>
          <a:effectLst/>
          <a:scene3d>
            <a:camera prst="orthographicFront">
              <a:rot lat="0" lon="0" rev="0"/>
            </a:camera>
            <a:lightRig rig="chilly" dir="t">
              <a:rot lat="0" lon="0" rev="18480000"/>
            </a:lightRig>
          </a:scene3d>
          <a:sp3d prstMaterial="clear">
            <a:bevelT h="63500"/>
          </a:sp3d>
        </p:spPr>
        <p:txBody>
          <a:bodyPr wrap="none" anchor="ctr"/>
          <a:lstStyle/>
          <a:p>
            <a:pPr algn="ctr" fontAlgn="auto">
              <a:spcBef>
                <a:spcPts val="0"/>
              </a:spcBef>
              <a:spcAft>
                <a:spcPts val="0"/>
              </a:spcAft>
              <a:defRPr/>
            </a:pPr>
            <a:r>
              <a:rPr lang="en-GB" sz="2800" b="1" dirty="0">
                <a:latin typeface="Times New Roman" pitchFamily="18" charset="0"/>
                <a:cs typeface="Times New Roman" pitchFamily="18" charset="0"/>
              </a:rPr>
              <a:t>    III.  </a:t>
            </a:r>
            <a:r>
              <a:rPr lang="en-GB" sz="2800" b="1" dirty="0" err="1">
                <a:latin typeface="Times New Roman" pitchFamily="18" charset="0"/>
                <a:cs typeface="Times New Roman" pitchFamily="18" charset="0"/>
              </a:rPr>
              <a:t>Giá</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trị</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tư</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tưởng</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Hồ</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Chí</a:t>
            </a:r>
            <a:r>
              <a:rPr lang="en-GB" sz="2800" b="1" dirty="0">
                <a:latin typeface="Times New Roman" pitchFamily="18" charset="0"/>
                <a:cs typeface="Times New Roman" pitchFamily="18" charset="0"/>
              </a:rPr>
              <a:t> Minh</a:t>
            </a:r>
            <a:endParaRPr lang="en-US"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27954006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2633732"/>
                                        </p:tgtEl>
                                        <p:attrNameLst>
                                          <p:attrName>style.visibility</p:attrName>
                                        </p:attrNameLst>
                                      </p:cBhvr>
                                      <p:to>
                                        <p:strVal val="visible"/>
                                      </p:to>
                                    </p:set>
                                    <p:anim calcmode="lin" valueType="num">
                                      <p:cBhvr>
                                        <p:cTn id="7" dur="1000" fill="hold"/>
                                        <p:tgtEl>
                                          <p:spTgt spid="2633732"/>
                                        </p:tgtEl>
                                        <p:attrNameLst>
                                          <p:attrName>ppt_x</p:attrName>
                                        </p:attrNameLst>
                                      </p:cBhvr>
                                      <p:tavLst>
                                        <p:tav tm="0">
                                          <p:val>
                                            <p:strVal val="#ppt_x-.2"/>
                                          </p:val>
                                        </p:tav>
                                        <p:tav tm="100000">
                                          <p:val>
                                            <p:strVal val="#ppt_x"/>
                                          </p:val>
                                        </p:tav>
                                      </p:tavLst>
                                    </p:anim>
                                    <p:anim calcmode="lin" valueType="num">
                                      <p:cBhvr>
                                        <p:cTn id="8" dur="1000" fill="hold"/>
                                        <p:tgtEl>
                                          <p:spTgt spid="263373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633732"/>
                                        </p:tgtEl>
                                      </p:cBhvr>
                                    </p:animEffect>
                                  </p:childTnLst>
                                </p:cTn>
                              </p:par>
                            </p:childTnLst>
                          </p:cTn>
                        </p:par>
                        <p:par>
                          <p:cTn id="10" fill="hold" nodeType="afterGroup">
                            <p:stCondLst>
                              <p:cond delay="1000"/>
                            </p:stCondLst>
                            <p:childTnLst>
                              <p:par>
                                <p:cTn id="11" presetID="20" presetClass="entr" presetSubtype="0" fill="hold" nodeType="afterEffect">
                                  <p:stCondLst>
                                    <p:cond delay="0"/>
                                  </p:stCondLst>
                                  <p:childTnLst>
                                    <p:set>
                                      <p:cBhvr>
                                        <p:cTn id="12" dur="1" fill="hold">
                                          <p:stCondLst>
                                            <p:cond delay="0"/>
                                          </p:stCondLst>
                                        </p:cTn>
                                        <p:tgtEl>
                                          <p:spTgt spid="2633734"/>
                                        </p:tgtEl>
                                        <p:attrNameLst>
                                          <p:attrName>style.visibility</p:attrName>
                                        </p:attrNameLst>
                                      </p:cBhvr>
                                      <p:to>
                                        <p:strVal val="visible"/>
                                      </p:to>
                                    </p:set>
                                    <p:animEffect transition="in" filter="wedge">
                                      <p:cBhvr>
                                        <p:cTn id="13" dur="500"/>
                                        <p:tgtEl>
                                          <p:spTgt spid="2633734"/>
                                        </p:tgtEl>
                                      </p:cBhvr>
                                    </p:animEffect>
                                  </p:childTnLst>
                                </p:cTn>
                              </p:par>
                            </p:childTnLst>
                          </p:cTn>
                        </p:par>
                        <p:par>
                          <p:cTn id="14" fill="hold" nodeType="afterGroup">
                            <p:stCondLst>
                              <p:cond delay="1500"/>
                            </p:stCondLst>
                            <p:childTnLst>
                              <p:par>
                                <p:cTn id="15" presetID="22" presetClass="entr" presetSubtype="4" fill="hold" nodeType="afterEffect">
                                  <p:stCondLst>
                                    <p:cond delay="0"/>
                                  </p:stCondLst>
                                  <p:childTnLst>
                                    <p:set>
                                      <p:cBhvr>
                                        <p:cTn id="16" dur="1" fill="hold">
                                          <p:stCondLst>
                                            <p:cond delay="0"/>
                                          </p:stCondLst>
                                        </p:cTn>
                                        <p:tgtEl>
                                          <p:spTgt spid="2633735"/>
                                        </p:tgtEl>
                                        <p:attrNameLst>
                                          <p:attrName>style.visibility</p:attrName>
                                        </p:attrNameLst>
                                      </p:cBhvr>
                                      <p:to>
                                        <p:strVal val="visible"/>
                                      </p:to>
                                    </p:set>
                                    <p:animEffect transition="in" filter="wipe(down)">
                                      <p:cBhvr>
                                        <p:cTn id="17" dur="500"/>
                                        <p:tgtEl>
                                          <p:spTgt spid="2633735"/>
                                        </p:tgtEl>
                                      </p:cBhvr>
                                    </p:animEffect>
                                  </p:childTnLst>
                                </p:cTn>
                              </p:par>
                            </p:childTnLst>
                          </p:cTn>
                        </p:par>
                        <p:par>
                          <p:cTn id="18" fill="hold" nodeType="afterGroup">
                            <p:stCondLst>
                              <p:cond delay="2000"/>
                            </p:stCondLst>
                            <p:childTnLst>
                              <p:par>
                                <p:cTn id="19" presetID="12" presetClass="entr" presetSubtype="4"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slide(fromBottom)">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1"/>
          <p:cNvSpPr txBox="1">
            <a:spLocks/>
          </p:cNvSpPr>
          <p:nvPr/>
        </p:nvSpPr>
        <p:spPr>
          <a:xfrm>
            <a:off x="381000" y="381000"/>
            <a:ext cx="8305800" cy="579438"/>
          </a:xfrm>
          <a:prstGeom prst="rect">
            <a:avLst/>
          </a:prstGeom>
          <a:solidFill>
            <a:schemeClr val="accent5">
              <a:lumMod val="20000"/>
              <a:lumOff val="80000"/>
            </a:schemeClr>
          </a:solidFill>
          <a:scene3d>
            <a:camera prst="orthographicFront"/>
            <a:lightRig rig="threePt" dir="t"/>
          </a:scene3d>
          <a:sp3d>
            <a:bevelT prst="convex"/>
          </a:sp3d>
        </p:spPr>
        <p:txBody>
          <a:bodyPr/>
          <a:lstStyle/>
          <a:p>
            <a:pPr eaLnBrk="0" hangingPunct="0">
              <a:defRPr/>
            </a:pPr>
            <a:r>
              <a:rPr lang="en-US" sz="2800" b="1" dirty="0">
                <a:effectLst>
                  <a:outerShdw blurRad="38100" dist="38100" dir="2700000" algn="tl">
                    <a:srgbClr val="C0C0C0"/>
                  </a:outerShdw>
                </a:effectLst>
                <a:latin typeface="Times New Roman" pitchFamily="18" charset="0"/>
                <a:ea typeface="+mj-ea"/>
                <a:cs typeface="Times New Roman" pitchFamily="18" charset="0"/>
              </a:rPr>
              <a:t>2. </a:t>
            </a:r>
            <a:r>
              <a:rPr lang="en-US" sz="2800" b="1" dirty="0" err="1">
                <a:effectLst>
                  <a:outerShdw blurRad="38100" dist="38100" dir="2700000" algn="tl">
                    <a:srgbClr val="C0C0C0"/>
                  </a:outerShdw>
                </a:effectLst>
                <a:latin typeface="Times New Roman" pitchFamily="18" charset="0"/>
                <a:ea typeface="+mj-ea"/>
                <a:cs typeface="Times New Roman" pitchFamily="18" charset="0"/>
              </a:rPr>
              <a:t>Cơ</a:t>
            </a:r>
            <a:r>
              <a:rPr lang="en-US" sz="2800" b="1" dirty="0">
                <a:effectLst>
                  <a:outerShdw blurRad="38100" dist="38100" dir="2700000" algn="tl">
                    <a:srgbClr val="C0C0C0"/>
                  </a:outerShdw>
                </a:effectLst>
                <a:latin typeface="Times New Roman" pitchFamily="18" charset="0"/>
                <a:ea typeface="+mj-ea"/>
                <a:cs typeface="Times New Roman" pitchFamily="18" charset="0"/>
              </a:rPr>
              <a:t> </a:t>
            </a:r>
            <a:r>
              <a:rPr lang="en-US" sz="2800" b="1" dirty="0" err="1">
                <a:effectLst>
                  <a:outerShdw blurRad="38100" dist="38100" dir="2700000" algn="tl">
                    <a:srgbClr val="C0C0C0"/>
                  </a:outerShdw>
                </a:effectLst>
                <a:latin typeface="Times New Roman" pitchFamily="18" charset="0"/>
                <a:ea typeface="+mj-ea"/>
                <a:cs typeface="Times New Roman" pitchFamily="18" charset="0"/>
              </a:rPr>
              <a:t>sở</a:t>
            </a:r>
            <a:r>
              <a:rPr lang="en-US" sz="2800" b="1" dirty="0">
                <a:effectLst>
                  <a:outerShdw blurRad="38100" dist="38100" dir="2700000" algn="tl">
                    <a:srgbClr val="C0C0C0"/>
                  </a:outerShdw>
                </a:effectLst>
                <a:latin typeface="Times New Roman" pitchFamily="18" charset="0"/>
                <a:ea typeface="+mj-ea"/>
                <a:cs typeface="Times New Roman" pitchFamily="18" charset="0"/>
              </a:rPr>
              <a:t> </a:t>
            </a:r>
            <a:r>
              <a:rPr lang="en-US" sz="2800" b="1" dirty="0" err="1">
                <a:effectLst>
                  <a:outerShdw blurRad="38100" dist="38100" dir="2700000" algn="tl">
                    <a:srgbClr val="C0C0C0"/>
                  </a:outerShdw>
                </a:effectLst>
                <a:latin typeface="Times New Roman" pitchFamily="18" charset="0"/>
                <a:ea typeface="+mj-ea"/>
                <a:cs typeface="Times New Roman" pitchFamily="18" charset="0"/>
              </a:rPr>
              <a:t>tư</a:t>
            </a:r>
            <a:r>
              <a:rPr lang="en-US" sz="2800" b="1" dirty="0">
                <a:effectLst>
                  <a:outerShdw blurRad="38100" dist="38100" dir="2700000" algn="tl">
                    <a:srgbClr val="C0C0C0"/>
                  </a:outerShdw>
                </a:effectLst>
                <a:latin typeface="Times New Roman" pitchFamily="18" charset="0"/>
                <a:ea typeface="+mj-ea"/>
                <a:cs typeface="Times New Roman" pitchFamily="18" charset="0"/>
              </a:rPr>
              <a:t> </a:t>
            </a:r>
            <a:r>
              <a:rPr lang="en-US" sz="2800" b="1" dirty="0" err="1">
                <a:effectLst>
                  <a:outerShdw blurRad="38100" dist="38100" dir="2700000" algn="tl">
                    <a:srgbClr val="C0C0C0"/>
                  </a:outerShdw>
                </a:effectLst>
                <a:latin typeface="Times New Roman" pitchFamily="18" charset="0"/>
                <a:ea typeface="+mj-ea"/>
                <a:cs typeface="Times New Roman" pitchFamily="18" charset="0"/>
              </a:rPr>
              <a:t>tưởng</a:t>
            </a:r>
            <a:r>
              <a:rPr lang="en-US" sz="2800" b="1" dirty="0">
                <a:effectLst>
                  <a:outerShdw blurRad="38100" dist="38100" dir="2700000" algn="tl">
                    <a:srgbClr val="C0C0C0"/>
                  </a:outerShdw>
                </a:effectLst>
                <a:latin typeface="Times New Roman" pitchFamily="18" charset="0"/>
                <a:ea typeface="+mj-ea"/>
                <a:cs typeface="Times New Roman" pitchFamily="18" charset="0"/>
              </a:rPr>
              <a:t>, </a:t>
            </a:r>
            <a:r>
              <a:rPr lang="en-US" sz="2800" b="1" dirty="0" err="1">
                <a:effectLst>
                  <a:outerShdw blurRad="38100" dist="38100" dir="2700000" algn="tl">
                    <a:srgbClr val="C0C0C0"/>
                  </a:outerShdw>
                </a:effectLst>
                <a:latin typeface="Times New Roman" pitchFamily="18" charset="0"/>
                <a:ea typeface="+mj-ea"/>
                <a:cs typeface="Times New Roman" pitchFamily="18" charset="0"/>
              </a:rPr>
              <a:t>lý</a:t>
            </a:r>
            <a:r>
              <a:rPr lang="en-US" sz="2800" b="1" dirty="0">
                <a:effectLst>
                  <a:outerShdw blurRad="38100" dist="38100" dir="2700000" algn="tl">
                    <a:srgbClr val="C0C0C0"/>
                  </a:outerShdw>
                </a:effectLst>
                <a:latin typeface="Times New Roman" pitchFamily="18" charset="0"/>
                <a:ea typeface="+mj-ea"/>
                <a:cs typeface="Times New Roman" pitchFamily="18" charset="0"/>
              </a:rPr>
              <a:t> </a:t>
            </a:r>
            <a:r>
              <a:rPr lang="en-US" sz="2800" b="1" dirty="0" err="1">
                <a:effectLst>
                  <a:outerShdw blurRad="38100" dist="38100" dir="2700000" algn="tl">
                    <a:srgbClr val="C0C0C0"/>
                  </a:outerShdw>
                </a:effectLst>
                <a:latin typeface="Times New Roman" pitchFamily="18" charset="0"/>
                <a:ea typeface="+mj-ea"/>
                <a:cs typeface="Times New Roman" pitchFamily="18" charset="0"/>
              </a:rPr>
              <a:t>luận</a:t>
            </a:r>
            <a:endParaRPr lang="vi-VN" sz="2800" b="1" dirty="0">
              <a:effectLst>
                <a:outerShdw blurRad="38100" dist="38100" dir="2700000" algn="tl">
                  <a:srgbClr val="C0C0C0"/>
                </a:outerShdw>
              </a:effectLst>
              <a:latin typeface="Times New Roman" pitchFamily="18" charset="0"/>
              <a:ea typeface="+mj-ea"/>
              <a:cs typeface="Times New Roman" pitchFamily="18" charset="0"/>
            </a:endParaRPr>
          </a:p>
        </p:txBody>
      </p:sp>
      <p:sp>
        <p:nvSpPr>
          <p:cNvPr id="3" name="Title 31"/>
          <p:cNvSpPr txBox="1">
            <a:spLocks/>
          </p:cNvSpPr>
          <p:nvPr/>
        </p:nvSpPr>
        <p:spPr>
          <a:xfrm>
            <a:off x="609600" y="990600"/>
            <a:ext cx="8077200" cy="579438"/>
          </a:xfrm>
          <a:prstGeom prst="rect">
            <a:avLst/>
          </a:prstGeom>
          <a:solidFill>
            <a:schemeClr val="accent6">
              <a:lumMod val="40000"/>
              <a:lumOff val="60000"/>
            </a:schemeClr>
          </a:solidFill>
          <a:scene3d>
            <a:camera prst="orthographicFront"/>
            <a:lightRig rig="threePt" dir="t"/>
          </a:scene3d>
          <a:sp3d>
            <a:bevelT w="165100" prst="coolSlant"/>
          </a:sp3d>
        </p:spPr>
        <p:txBody>
          <a:bodyPr/>
          <a:lstStyle/>
          <a:p>
            <a:pPr eaLnBrk="0" hangingPunct="0">
              <a:defRPr/>
            </a:pPr>
            <a:r>
              <a:rPr lang="en-US" sz="2800" b="1" i="1" dirty="0">
                <a:latin typeface="Times New Roman" pitchFamily="18" charset="0"/>
                <a:ea typeface="+mj-ea"/>
                <a:cs typeface="Times New Roman" pitchFamily="18" charset="0"/>
              </a:rPr>
              <a:t>c. </a:t>
            </a:r>
            <a:r>
              <a:rPr lang="en-US" sz="2800" b="1" i="1" dirty="0" err="1">
                <a:latin typeface="Times New Roman" pitchFamily="18" charset="0"/>
                <a:ea typeface="+mj-ea"/>
                <a:cs typeface="Times New Roman" pitchFamily="18" charset="0"/>
              </a:rPr>
              <a:t>Chủ</a:t>
            </a:r>
            <a:r>
              <a:rPr lang="en-US" sz="2800" b="1" i="1" dirty="0">
                <a:latin typeface="Times New Roman" pitchFamily="18" charset="0"/>
                <a:ea typeface="+mj-ea"/>
                <a:cs typeface="Times New Roman" pitchFamily="18" charset="0"/>
              </a:rPr>
              <a:t> </a:t>
            </a:r>
            <a:r>
              <a:rPr lang="en-US" sz="2800" b="1" i="1" dirty="0" err="1">
                <a:latin typeface="Times New Roman" pitchFamily="18" charset="0"/>
                <a:ea typeface="+mj-ea"/>
                <a:cs typeface="Times New Roman" pitchFamily="18" charset="0"/>
              </a:rPr>
              <a:t>nghĩa</a:t>
            </a:r>
            <a:r>
              <a:rPr lang="en-US" sz="2800" b="1" i="1" dirty="0">
                <a:latin typeface="Times New Roman" pitchFamily="18" charset="0"/>
                <a:ea typeface="+mj-ea"/>
                <a:cs typeface="Times New Roman" pitchFamily="18" charset="0"/>
              </a:rPr>
              <a:t> </a:t>
            </a:r>
            <a:r>
              <a:rPr lang="en-US" sz="2800" b="1" i="1" dirty="0" err="1">
                <a:latin typeface="Times New Roman" pitchFamily="18" charset="0"/>
                <a:ea typeface="+mj-ea"/>
                <a:cs typeface="Times New Roman" pitchFamily="18" charset="0"/>
              </a:rPr>
              <a:t>Mác</a:t>
            </a:r>
            <a:r>
              <a:rPr lang="en-US" sz="2800" b="1" i="1" dirty="0">
                <a:latin typeface="Times New Roman" pitchFamily="18" charset="0"/>
                <a:ea typeface="+mj-ea"/>
                <a:cs typeface="Times New Roman" pitchFamily="18" charset="0"/>
              </a:rPr>
              <a:t> - </a:t>
            </a:r>
            <a:r>
              <a:rPr lang="en-US" sz="2800" b="1" i="1" dirty="0" err="1">
                <a:latin typeface="Times New Roman" pitchFamily="18" charset="0"/>
                <a:ea typeface="+mj-ea"/>
                <a:cs typeface="Times New Roman" pitchFamily="18" charset="0"/>
              </a:rPr>
              <a:t>Lênin</a:t>
            </a:r>
            <a:endParaRPr lang="vi-VN" sz="2800" b="1" i="1" dirty="0">
              <a:latin typeface="Times New Roman" pitchFamily="18" charset="0"/>
              <a:ea typeface="+mj-ea"/>
              <a:cs typeface="Times New Roman" pitchFamily="18" charset="0"/>
            </a:endParaRPr>
          </a:p>
        </p:txBody>
      </p:sp>
      <p:sp>
        <p:nvSpPr>
          <p:cNvPr id="69637" name="Rectangle 4"/>
          <p:cNvSpPr>
            <a:spLocks noChangeArrowheads="1"/>
          </p:cNvSpPr>
          <p:nvPr/>
        </p:nvSpPr>
        <p:spPr bwMode="auto">
          <a:xfrm>
            <a:off x="533400" y="3236893"/>
            <a:ext cx="8153400" cy="954107"/>
          </a:xfrm>
          <a:prstGeom prst="rect">
            <a:avLst/>
          </a:prstGeom>
          <a:solidFill>
            <a:schemeClr val="accent2">
              <a:lumMod val="20000"/>
              <a:lumOff val="80000"/>
            </a:schemeClr>
          </a:solidFill>
          <a:ln w="9525">
            <a:noFill/>
            <a:miter lim="800000"/>
            <a:headEnd/>
            <a:tailEnd/>
          </a:ln>
          <a:scene3d>
            <a:camera prst="obliqueTopRight"/>
            <a:lightRig rig="threePt" dir="t"/>
          </a:scene3d>
          <a:sp3d>
            <a:bevelT prst="angle"/>
          </a:sp3d>
        </p:spPr>
        <p:txBody>
          <a:bodyPr>
            <a:spAutoFit/>
          </a:bodyPr>
          <a:lstStyle/>
          <a:p>
            <a:pPr algn="just">
              <a:defRPr/>
            </a:pPr>
            <a:r>
              <a:rPr lang="en-US" sz="2800" dirty="0" err="1">
                <a:latin typeface="Times New Roman" pitchFamily="18" charset="0"/>
                <a:cs typeface="Times New Roman" pitchFamily="18" charset="0"/>
              </a:rPr>
              <a:t>Đem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lại</a:t>
            </a:r>
            <a:r>
              <a:rPr lang="en-US" sz="2800" dirty="0">
                <a:latin typeface="Times New Roman" pitchFamily="18" charset="0"/>
                <a:cs typeface="Times New Roman" pitchFamily="18" charset="0"/>
              </a:rPr>
              <a:t> t</a:t>
            </a:r>
            <a:r>
              <a:rPr lang="ru-RU" sz="2800" dirty="0">
                <a:latin typeface="Times New Roman" pitchFamily="18" charset="0"/>
                <a:cs typeface="Times New Roman" pitchFamily="18" charset="0"/>
              </a:rPr>
              <a:t>hế giới quan</a:t>
            </a:r>
            <a:r>
              <a:rPr lang="en-US" sz="2800" dirty="0">
                <a:latin typeface="Times New Roman" pitchFamily="18" charset="0"/>
                <a:cs typeface="Times New Roman" pitchFamily="18" charset="0"/>
              </a:rPr>
              <a:t>,</a:t>
            </a:r>
            <a:r>
              <a:rPr lang="ru-RU" sz="2800" dirty="0">
                <a:latin typeface="Times New Roman" pitchFamily="18" charset="0"/>
                <a:cs typeface="Times New Roman" pitchFamily="18" charset="0"/>
              </a:rPr>
              <a:t> phương pháp luận </a:t>
            </a:r>
            <a:r>
              <a:rPr lang="en-US" sz="2800" dirty="0" err="1">
                <a:latin typeface="Times New Roman" pitchFamily="18" charset="0"/>
                <a:cs typeface="Times New Roman" pitchFamily="18" charset="0"/>
              </a:rPr>
              <a:t>khoa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học</a:t>
            </a:r>
            <a:r>
              <a:rPr lang="ru-RU" sz="2800" dirty="0">
                <a:latin typeface="Times New Roman" pitchFamily="18" charset="0"/>
                <a:cs typeface="Times New Roman" pitchFamily="18" charset="0"/>
              </a:rPr>
              <a:t> chỉ đạo hoạt động nhận thức của Người</a:t>
            </a:r>
            <a:endParaRPr lang="en-US" sz="2800" dirty="0">
              <a:latin typeface="Times New Roman" pitchFamily="18" charset="0"/>
              <a:cs typeface="Times New Roman" pitchFamily="18" charset="0"/>
            </a:endParaRPr>
          </a:p>
        </p:txBody>
      </p:sp>
      <p:sp>
        <p:nvSpPr>
          <p:cNvPr id="15" name="Rectangle 14"/>
          <p:cNvSpPr/>
          <p:nvPr/>
        </p:nvSpPr>
        <p:spPr>
          <a:xfrm>
            <a:off x="914400" y="1600200"/>
            <a:ext cx="7772400" cy="461963"/>
          </a:xfrm>
          <a:prstGeom prst="rect">
            <a:avLst/>
          </a:prstGeom>
          <a:solidFill>
            <a:schemeClr val="accent3">
              <a:lumMod val="20000"/>
              <a:lumOff val="80000"/>
            </a:schemeClr>
          </a:solidFill>
          <a:scene3d>
            <a:camera prst="orthographicFront"/>
            <a:lightRig rig="threePt" dir="t"/>
          </a:scene3d>
          <a:sp3d>
            <a:bevelT prst="slope"/>
          </a:sp3d>
        </p:spPr>
        <p:txBody>
          <a:bodyPr>
            <a:spAutoFit/>
          </a:bodyPr>
          <a:lstStyle/>
          <a:p>
            <a:pPr>
              <a:defRPr/>
            </a:pPr>
            <a:r>
              <a:rPr lang="en-AU" sz="2400" b="1" i="1" dirty="0" err="1">
                <a:latin typeface="Times New Roman" pitchFamily="18" charset="0"/>
                <a:ea typeface="Tahoma" pitchFamily="34" charset="0"/>
                <a:cs typeface="Times New Roman" pitchFamily="18" charset="0"/>
              </a:rPr>
              <a:t>Vì</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sao</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Hồ</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Chí</a:t>
            </a:r>
            <a:r>
              <a:rPr lang="en-AU" sz="2400" b="1" i="1" dirty="0">
                <a:latin typeface="Times New Roman" pitchFamily="18" charset="0"/>
                <a:ea typeface="Tahoma" pitchFamily="34" charset="0"/>
                <a:cs typeface="Times New Roman" pitchFamily="18" charset="0"/>
              </a:rPr>
              <a:t> Minh </a:t>
            </a:r>
            <a:r>
              <a:rPr lang="en-AU" sz="2400" b="1" i="1" dirty="0" err="1">
                <a:latin typeface="Times New Roman" pitchFamily="18" charset="0"/>
                <a:ea typeface="Tahoma" pitchFamily="34" charset="0"/>
                <a:cs typeface="Times New Roman" pitchFamily="18" charset="0"/>
              </a:rPr>
              <a:t>lại</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nghiên</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cứu</a:t>
            </a:r>
            <a:r>
              <a:rPr lang="en-AU" sz="2400" b="1" i="1" dirty="0">
                <a:latin typeface="Times New Roman" pitchFamily="18" charset="0"/>
                <a:ea typeface="Tahoma" pitchFamily="34" charset="0"/>
                <a:cs typeface="Times New Roman" pitchFamily="18" charset="0"/>
              </a:rPr>
              <a:t> CNMLN?</a:t>
            </a:r>
            <a:endParaRPr lang="en-US" sz="2400" b="1" i="1" dirty="0">
              <a:latin typeface="Arial" charset="0"/>
              <a:cs typeface="Arial" charset="0"/>
            </a:endParaRPr>
          </a:p>
        </p:txBody>
      </p:sp>
      <p:sp>
        <p:nvSpPr>
          <p:cNvPr id="17" name="Rectangle 16"/>
          <p:cNvSpPr/>
          <p:nvPr/>
        </p:nvSpPr>
        <p:spPr>
          <a:xfrm>
            <a:off x="914400" y="2128838"/>
            <a:ext cx="7772400" cy="461962"/>
          </a:xfrm>
          <a:prstGeom prst="rect">
            <a:avLst/>
          </a:prstGeom>
          <a:solidFill>
            <a:schemeClr val="accent3">
              <a:lumMod val="20000"/>
              <a:lumOff val="80000"/>
            </a:schemeClr>
          </a:solidFill>
          <a:scene3d>
            <a:camera prst="orthographicFront"/>
            <a:lightRig rig="threePt" dir="t"/>
          </a:scene3d>
          <a:sp3d>
            <a:bevelT prst="slope"/>
          </a:sp3d>
        </p:spPr>
        <p:txBody>
          <a:bodyPr>
            <a:spAutoFit/>
          </a:bodyPr>
          <a:lstStyle/>
          <a:p>
            <a:pPr>
              <a:defRPr/>
            </a:pPr>
            <a:r>
              <a:rPr lang="en-AU" sz="2400" b="1" i="1" dirty="0" err="1">
                <a:latin typeface="Times New Roman" pitchFamily="18" charset="0"/>
                <a:ea typeface="Tahoma" pitchFamily="34" charset="0"/>
                <a:cs typeface="Times New Roman" pitchFamily="18" charset="0"/>
              </a:rPr>
              <a:t>Cách</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tiếp</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cận</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của</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Người</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khi</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nghiên</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cứu</a:t>
            </a:r>
            <a:r>
              <a:rPr lang="en-AU" sz="2400" b="1" i="1" dirty="0">
                <a:latin typeface="Times New Roman" pitchFamily="18" charset="0"/>
                <a:ea typeface="Tahoma" pitchFamily="34" charset="0"/>
                <a:cs typeface="Times New Roman" pitchFamily="18" charset="0"/>
              </a:rPr>
              <a:t> CNMLN?</a:t>
            </a:r>
            <a:endParaRPr lang="en-US" sz="2400" b="1" i="1" dirty="0">
              <a:latin typeface="Arial" charset="0"/>
              <a:cs typeface="Arial" charset="0"/>
            </a:endParaRPr>
          </a:p>
        </p:txBody>
      </p:sp>
      <p:sp>
        <p:nvSpPr>
          <p:cNvPr id="21" name="Rectangle 4"/>
          <p:cNvSpPr>
            <a:spLocks noChangeArrowheads="1"/>
          </p:cNvSpPr>
          <p:nvPr/>
        </p:nvSpPr>
        <p:spPr bwMode="auto">
          <a:xfrm>
            <a:off x="533400" y="4277380"/>
            <a:ext cx="8153400" cy="523220"/>
          </a:xfrm>
          <a:prstGeom prst="rect">
            <a:avLst/>
          </a:prstGeom>
          <a:solidFill>
            <a:schemeClr val="accent2">
              <a:lumMod val="20000"/>
              <a:lumOff val="80000"/>
            </a:schemeClr>
          </a:solidFill>
          <a:ln w="9525">
            <a:noFill/>
            <a:miter lim="800000"/>
            <a:headEnd/>
            <a:tailEnd/>
          </a:ln>
          <a:scene3d>
            <a:camera prst="obliqueTopRight"/>
            <a:lightRig rig="threePt" dir="t"/>
          </a:scene3d>
          <a:sp3d>
            <a:bevelT prst="angle"/>
          </a:sp3d>
        </p:spPr>
        <p:txBody>
          <a:bodyPr>
            <a:spAutoFit/>
          </a:bodyPr>
          <a:lstStyle/>
          <a:p>
            <a:pPr algn="just">
              <a:defRPr/>
            </a:pPr>
            <a:r>
              <a:rPr lang="en-US" sz="2800" dirty="0">
                <a:latin typeface="Times New Roman" pitchFamily="18" charset="0"/>
                <a:cs typeface="Times New Roman" pitchFamily="18" charset="0"/>
              </a:rPr>
              <a:t>Q</a:t>
            </a:r>
            <a:r>
              <a:rPr lang="ru-RU" sz="2800" dirty="0">
                <a:latin typeface="Times New Roman" pitchFamily="18" charset="0"/>
                <a:cs typeface="Times New Roman" pitchFamily="18" charset="0"/>
              </a:rPr>
              <a:t>uyết định bản chất giai cấp của </a:t>
            </a:r>
            <a:r>
              <a:rPr lang="en-US" sz="2800" dirty="0">
                <a:latin typeface="Times New Roman" pitchFamily="18" charset="0"/>
                <a:cs typeface="Times New Roman" pitchFamily="18" charset="0"/>
              </a:rPr>
              <a:t>TTHCM</a:t>
            </a:r>
          </a:p>
        </p:txBody>
      </p:sp>
      <p:sp>
        <p:nvSpPr>
          <p:cNvPr id="9" name="Rectangle 8"/>
          <p:cNvSpPr/>
          <p:nvPr/>
        </p:nvSpPr>
        <p:spPr>
          <a:xfrm>
            <a:off x="914400" y="2667000"/>
            <a:ext cx="7772400" cy="461963"/>
          </a:xfrm>
          <a:prstGeom prst="rect">
            <a:avLst/>
          </a:prstGeom>
          <a:solidFill>
            <a:schemeClr val="accent3">
              <a:lumMod val="20000"/>
              <a:lumOff val="80000"/>
            </a:schemeClr>
          </a:solidFill>
          <a:scene3d>
            <a:camera prst="orthographicFront"/>
            <a:lightRig rig="threePt" dir="t"/>
          </a:scene3d>
          <a:sp3d>
            <a:bevelT prst="slope"/>
          </a:sp3d>
        </p:spPr>
        <p:txBody>
          <a:bodyPr>
            <a:spAutoFit/>
          </a:bodyPr>
          <a:lstStyle/>
          <a:p>
            <a:pPr>
              <a:defRPr/>
            </a:pPr>
            <a:r>
              <a:rPr lang="en-AU" sz="2400" b="1" i="1" dirty="0">
                <a:latin typeface="Times New Roman" pitchFamily="18" charset="0"/>
                <a:ea typeface="Tahoma" pitchFamily="34" charset="0"/>
                <a:cs typeface="Times New Roman" pitchFamily="18" charset="0"/>
              </a:rPr>
              <a:t>CNMLN </a:t>
            </a:r>
            <a:r>
              <a:rPr lang="en-AU" sz="2400" b="1" i="1" dirty="0" err="1">
                <a:latin typeface="Times New Roman" pitchFamily="18" charset="0"/>
                <a:ea typeface="Tahoma" pitchFamily="34" charset="0"/>
                <a:cs typeface="Times New Roman" pitchFamily="18" charset="0"/>
              </a:rPr>
              <a:t>tác</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động</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tới</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việc</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hình</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thành</a:t>
            </a:r>
            <a:r>
              <a:rPr lang="en-AU" sz="2400" b="1" i="1" dirty="0">
                <a:latin typeface="Times New Roman" pitchFamily="18" charset="0"/>
                <a:ea typeface="Tahoma" pitchFamily="34" charset="0"/>
                <a:cs typeface="Times New Roman" pitchFamily="18" charset="0"/>
              </a:rPr>
              <a:t> TTHCM </a:t>
            </a:r>
            <a:r>
              <a:rPr lang="en-AU" sz="2400" b="1" i="1" dirty="0" err="1">
                <a:latin typeface="Times New Roman" pitchFamily="18" charset="0"/>
                <a:ea typeface="Tahoma" pitchFamily="34" charset="0"/>
                <a:cs typeface="Times New Roman" pitchFamily="18" charset="0"/>
              </a:rPr>
              <a:t>ra</a:t>
            </a:r>
            <a:r>
              <a:rPr lang="en-AU" sz="2400" b="1" i="1" dirty="0">
                <a:latin typeface="Times New Roman" pitchFamily="18" charset="0"/>
                <a:ea typeface="Tahoma" pitchFamily="34" charset="0"/>
                <a:cs typeface="Times New Roman" pitchFamily="18" charset="0"/>
              </a:rPr>
              <a:t> </a:t>
            </a:r>
            <a:r>
              <a:rPr lang="en-AU" sz="2400" b="1" i="1" dirty="0" err="1">
                <a:latin typeface="Times New Roman" pitchFamily="18" charset="0"/>
                <a:ea typeface="Tahoma" pitchFamily="34" charset="0"/>
                <a:cs typeface="Times New Roman" pitchFamily="18" charset="0"/>
              </a:rPr>
              <a:t>sao</a:t>
            </a:r>
            <a:r>
              <a:rPr lang="en-AU" sz="2400" b="1" i="1" dirty="0">
                <a:latin typeface="Times New Roman" pitchFamily="18" charset="0"/>
                <a:ea typeface="Tahoma" pitchFamily="34" charset="0"/>
                <a:cs typeface="Times New Roman" pitchFamily="18" charset="0"/>
              </a:rPr>
              <a:t>?</a:t>
            </a:r>
            <a:endParaRPr lang="en-US" sz="2400" b="1" i="1" dirty="0">
              <a:latin typeface="Arial" charset="0"/>
              <a:cs typeface="Arial" charset="0"/>
            </a:endParaRPr>
          </a:p>
        </p:txBody>
      </p:sp>
      <p:sp>
        <p:nvSpPr>
          <p:cNvPr id="10" name="Rectangle 4"/>
          <p:cNvSpPr>
            <a:spLocks noChangeArrowheads="1"/>
          </p:cNvSpPr>
          <p:nvPr/>
        </p:nvSpPr>
        <p:spPr bwMode="auto">
          <a:xfrm>
            <a:off x="533400" y="4886980"/>
            <a:ext cx="8153400" cy="523220"/>
          </a:xfrm>
          <a:prstGeom prst="rect">
            <a:avLst/>
          </a:prstGeom>
          <a:solidFill>
            <a:schemeClr val="accent2">
              <a:lumMod val="20000"/>
              <a:lumOff val="80000"/>
            </a:schemeClr>
          </a:solidFill>
          <a:ln w="9525">
            <a:noFill/>
            <a:miter lim="800000"/>
            <a:headEnd/>
            <a:tailEnd/>
          </a:ln>
          <a:scene3d>
            <a:camera prst="obliqueTopRight"/>
            <a:lightRig rig="threePt" dir="t"/>
          </a:scene3d>
          <a:sp3d>
            <a:bevelT prst="angle"/>
          </a:sp3d>
        </p:spPr>
        <p:txBody>
          <a:bodyPr>
            <a:spAutoFit/>
          </a:bodyPr>
          <a:lstStyle/>
          <a:p>
            <a:pPr algn="just">
              <a:defRPr/>
            </a:pPr>
            <a:r>
              <a:rPr lang="en-US" sz="2800" dirty="0">
                <a:latin typeface="Times New Roman" pitchFamily="18" charset="0"/>
                <a:cs typeface="Times New Roman" pitchFamily="18" charset="0"/>
              </a:rPr>
              <a:t>Ả</a:t>
            </a:r>
            <a:r>
              <a:rPr lang="ru-RU" sz="2800" dirty="0">
                <a:latin typeface="Times New Roman" pitchFamily="18" charset="0"/>
                <a:cs typeface="Times New Roman" pitchFamily="18" charset="0"/>
              </a:rPr>
              <a:t>nh hưởng sâu sắc đến </a:t>
            </a:r>
            <a:r>
              <a:rPr lang="en-US" sz="2800" dirty="0">
                <a:latin typeface="Times New Roman" pitchFamily="18" charset="0"/>
                <a:cs typeface="Times New Roman" pitchFamily="18" charset="0"/>
              </a:rPr>
              <a:t>ND</a:t>
            </a:r>
            <a:r>
              <a:rPr lang="ru-RU" sz="2800" dirty="0">
                <a:latin typeface="Times New Roman" pitchFamily="18" charset="0"/>
                <a:cs typeface="Times New Roman" pitchFamily="18" charset="0"/>
              </a:rPr>
              <a:t> của </a:t>
            </a:r>
            <a:r>
              <a:rPr lang="en-US" sz="2800" dirty="0">
                <a:latin typeface="Times New Roman" pitchFamily="18" charset="0"/>
                <a:cs typeface="Times New Roman" pitchFamily="18" charset="0"/>
              </a:rPr>
              <a:t>TTHCM</a:t>
            </a:r>
          </a:p>
        </p:txBody>
      </p:sp>
      <p:sp>
        <p:nvSpPr>
          <p:cNvPr id="11" name="Rectangle 4"/>
          <p:cNvSpPr>
            <a:spLocks noChangeArrowheads="1"/>
          </p:cNvSpPr>
          <p:nvPr/>
        </p:nvSpPr>
        <p:spPr bwMode="auto">
          <a:xfrm>
            <a:off x="533400" y="5486400"/>
            <a:ext cx="8153400" cy="954107"/>
          </a:xfrm>
          <a:prstGeom prst="rect">
            <a:avLst/>
          </a:prstGeom>
          <a:solidFill>
            <a:schemeClr val="accent2">
              <a:lumMod val="20000"/>
              <a:lumOff val="80000"/>
            </a:schemeClr>
          </a:solidFill>
          <a:ln w="9525">
            <a:noFill/>
            <a:miter lim="800000"/>
            <a:headEnd/>
            <a:tailEnd/>
          </a:ln>
          <a:scene3d>
            <a:camera prst="obliqueTopRight"/>
            <a:lightRig rig="threePt" dir="t"/>
          </a:scene3d>
          <a:sp3d>
            <a:bevelT prst="angle"/>
          </a:sp3d>
        </p:spPr>
        <p:txBody>
          <a:bodyPr>
            <a:spAutoFit/>
          </a:bodyPr>
          <a:lstStyle/>
          <a:p>
            <a:pPr algn="just">
              <a:defRPr/>
            </a:pPr>
            <a:r>
              <a:rPr lang="en-US" sz="2800" dirty="0">
                <a:latin typeface="Times New Roman" pitchFamily="18" charset="0"/>
                <a:cs typeface="Times New Roman" pitchFamily="18" charset="0"/>
              </a:rPr>
              <a:t>Ả</a:t>
            </a:r>
            <a:r>
              <a:rPr lang="ru-RU" sz="2800" dirty="0">
                <a:latin typeface="Times New Roman" pitchFamily="18" charset="0"/>
                <a:cs typeface="Times New Roman" pitchFamily="18" charset="0"/>
              </a:rPr>
              <a:t>nh hưởng to lớn đến tính khoa học, cách mạng và sức sống của </a:t>
            </a:r>
            <a:r>
              <a:rPr lang="en-US" sz="2800" dirty="0">
                <a:latin typeface="Times New Roman" pitchFamily="18" charset="0"/>
                <a:cs typeface="Times New Roman" pitchFamily="18" charset="0"/>
              </a:rPr>
              <a:t>TTHCM</a:t>
            </a:r>
          </a:p>
        </p:txBody>
      </p:sp>
    </p:spTree>
    <p:extLst>
      <p:ext uri="{BB962C8B-B14F-4D97-AF65-F5344CB8AC3E}">
        <p14:creationId xmlns:p14="http://schemas.microsoft.com/office/powerpoint/2010/main" val="33157773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69637"/>
                                        </p:tgtEl>
                                        <p:attrNameLst>
                                          <p:attrName>style.visibility</p:attrName>
                                        </p:attrNameLst>
                                      </p:cBhvr>
                                      <p:to>
                                        <p:strVal val="visible"/>
                                      </p:to>
                                    </p:set>
                                    <p:animEffect transition="in" filter="diamond(in)">
                                      <p:cBhvr>
                                        <p:cTn id="12" dur="2000"/>
                                        <p:tgtEl>
                                          <p:spTgt spid="696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amond(in)">
                                      <p:cBhvr>
                                        <p:cTn id="17" dur="2000"/>
                                        <p:tgtEl>
                                          <p:spTgt spid="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amond(in)">
                                      <p:cBhvr>
                                        <p:cTn id="22" dur="20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amond(in)">
                                      <p:cBhvr>
                                        <p:cTn id="2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9"/>
          <p:cNvSpPr>
            <a:spLocks noChangeArrowheads="1"/>
          </p:cNvSpPr>
          <p:nvPr/>
        </p:nvSpPr>
        <p:spPr bwMode="auto">
          <a:xfrm>
            <a:off x="381000" y="2295525"/>
            <a:ext cx="8305800" cy="523875"/>
          </a:xfrm>
          <a:prstGeom prst="rect">
            <a:avLst/>
          </a:prstGeom>
          <a:solidFill>
            <a:schemeClr val="accent5">
              <a:lumMod val="20000"/>
              <a:lumOff val="80000"/>
            </a:schemeClr>
          </a:solidFill>
          <a:ln w="9525">
            <a:noFill/>
            <a:miter lim="800000"/>
            <a:headEnd/>
            <a:tailEnd/>
          </a:ln>
          <a:scene3d>
            <a:camera prst="orthographicFront"/>
            <a:lightRig rig="threePt" dir="t"/>
          </a:scene3d>
          <a:sp3d>
            <a:bevelT w="165100" prst="coolSlant"/>
          </a:sp3d>
        </p:spPr>
        <p:txBody>
          <a:bodyPr>
            <a:spAutoFit/>
          </a:bodyPr>
          <a:lstStyle/>
          <a:p>
            <a:pPr>
              <a:defRPr/>
            </a:pPr>
            <a:r>
              <a:rPr lang="en-AU" sz="2800" b="1" dirty="0">
                <a:latin typeface="Times New Roman" pitchFamily="18" charset="0"/>
                <a:cs typeface="Times New Roman" pitchFamily="18" charset="0"/>
              </a:rPr>
              <a:t>3. </a:t>
            </a:r>
            <a:r>
              <a:rPr lang="en-AU" sz="2800" b="1" dirty="0" err="1">
                <a:latin typeface="Times New Roman" pitchFamily="18" charset="0"/>
                <a:cs typeface="Times New Roman" pitchFamily="18" charset="0"/>
              </a:rPr>
              <a:t>Nhân</a:t>
            </a:r>
            <a:r>
              <a:rPr lang="en-AU" sz="2800" b="1" dirty="0">
                <a:latin typeface="Times New Roman" pitchFamily="18" charset="0"/>
                <a:cs typeface="Times New Roman" pitchFamily="18" charset="0"/>
              </a:rPr>
              <a:t> </a:t>
            </a:r>
            <a:r>
              <a:rPr lang="en-AU" sz="2800" b="1" dirty="0" err="1">
                <a:latin typeface="Times New Roman" pitchFamily="18" charset="0"/>
                <a:cs typeface="Times New Roman" pitchFamily="18" charset="0"/>
              </a:rPr>
              <a:t>tố</a:t>
            </a:r>
            <a:r>
              <a:rPr lang="en-AU" sz="2800" b="1" dirty="0">
                <a:latin typeface="Times New Roman" pitchFamily="18" charset="0"/>
                <a:cs typeface="Times New Roman" pitchFamily="18" charset="0"/>
              </a:rPr>
              <a:t> </a:t>
            </a:r>
            <a:r>
              <a:rPr lang="en-AU" sz="2800" b="1" dirty="0" err="1">
                <a:latin typeface="Times New Roman" pitchFamily="18" charset="0"/>
                <a:cs typeface="Times New Roman" pitchFamily="18" charset="0"/>
              </a:rPr>
              <a:t>chủ</a:t>
            </a:r>
            <a:r>
              <a:rPr lang="en-AU" sz="2800" b="1" dirty="0">
                <a:latin typeface="Times New Roman" pitchFamily="18" charset="0"/>
                <a:cs typeface="Times New Roman" pitchFamily="18" charset="0"/>
              </a:rPr>
              <a:t> </a:t>
            </a:r>
            <a:r>
              <a:rPr lang="en-AU" sz="2800" b="1" dirty="0" err="1">
                <a:latin typeface="Times New Roman" pitchFamily="18" charset="0"/>
                <a:cs typeface="Times New Roman" pitchFamily="18" charset="0"/>
              </a:rPr>
              <a:t>quan</a:t>
            </a:r>
            <a:r>
              <a:rPr lang="en-AU" sz="2800" b="1" dirty="0">
                <a:latin typeface="Times New Roman" pitchFamily="18" charset="0"/>
                <a:cs typeface="Times New Roman" pitchFamily="18" charset="0"/>
              </a:rPr>
              <a:t> </a:t>
            </a:r>
            <a:r>
              <a:rPr lang="en-AU" sz="2800" b="1" dirty="0" err="1">
                <a:latin typeface="Times New Roman" pitchFamily="18" charset="0"/>
                <a:cs typeface="Times New Roman" pitchFamily="18" charset="0"/>
              </a:rPr>
              <a:t>Hồ</a:t>
            </a:r>
            <a:r>
              <a:rPr lang="en-AU" sz="2800" b="1" dirty="0">
                <a:latin typeface="Times New Roman" pitchFamily="18" charset="0"/>
                <a:cs typeface="Times New Roman" pitchFamily="18" charset="0"/>
              </a:rPr>
              <a:t> </a:t>
            </a:r>
            <a:r>
              <a:rPr lang="en-AU" sz="2800" b="1" dirty="0" err="1">
                <a:latin typeface="Times New Roman" pitchFamily="18" charset="0"/>
                <a:cs typeface="Times New Roman" pitchFamily="18" charset="0"/>
              </a:rPr>
              <a:t>Chí</a:t>
            </a:r>
            <a:r>
              <a:rPr lang="en-AU" sz="2800" b="1" dirty="0">
                <a:latin typeface="Times New Roman" pitchFamily="18" charset="0"/>
                <a:cs typeface="Times New Roman" pitchFamily="18" charset="0"/>
              </a:rPr>
              <a:t> Minh</a:t>
            </a:r>
            <a:endParaRPr lang="en-US" sz="2800" b="1" dirty="0">
              <a:latin typeface="Times New Roman" pitchFamily="18" charset="0"/>
              <a:cs typeface="Times New Roman" pitchFamily="18" charset="0"/>
            </a:endParaRPr>
          </a:p>
        </p:txBody>
      </p:sp>
      <p:sp>
        <p:nvSpPr>
          <p:cNvPr id="3" name="Title 1"/>
          <p:cNvSpPr txBox="1">
            <a:spLocks/>
          </p:cNvSpPr>
          <p:nvPr/>
        </p:nvSpPr>
        <p:spPr>
          <a:xfrm>
            <a:off x="304800" y="466725"/>
            <a:ext cx="8382000" cy="533400"/>
          </a:xfrm>
          <a:prstGeom prst="rect">
            <a:avLst/>
          </a:prstGeom>
          <a:solidFill>
            <a:schemeClr val="accent2">
              <a:lumMod val="20000"/>
              <a:lumOff val="80000"/>
            </a:schemeClr>
          </a:solidFill>
          <a:scene3d>
            <a:camera prst="orthographicFront"/>
            <a:lightRig rig="threePt" dir="t"/>
          </a:scene3d>
          <a:sp3d>
            <a:bevelT prst="convex"/>
          </a:sp3d>
        </p:spPr>
        <p:txBody>
          <a:bodyPr anchor="ctr">
            <a:normAutofit fontScale="92500"/>
          </a:bodyPr>
          <a:lstStyle/>
          <a:p>
            <a:pPr algn="ctr" fontAlgn="auto">
              <a:spcAft>
                <a:spcPts val="0"/>
              </a:spcAft>
              <a:defRPr/>
            </a:pPr>
            <a:r>
              <a:rPr lang="en-US" sz="2800" b="1" dirty="0">
                <a:latin typeface="Times New Roman" pitchFamily="18" charset="0"/>
                <a:ea typeface="+mj-ea"/>
                <a:cs typeface="Times New Roman" pitchFamily="18" charset="0"/>
              </a:rPr>
              <a:t>I. CƠ SỞ HÌNH THÀNH TƯ TƯỞNG HỒ CHÍ MINH</a:t>
            </a:r>
          </a:p>
        </p:txBody>
      </p:sp>
      <p:sp>
        <p:nvSpPr>
          <p:cNvPr id="70660" name="Rectangle 9"/>
          <p:cNvSpPr>
            <a:spLocks noChangeArrowheads="1"/>
          </p:cNvSpPr>
          <p:nvPr/>
        </p:nvSpPr>
        <p:spPr bwMode="auto">
          <a:xfrm>
            <a:off x="990600" y="4658380"/>
            <a:ext cx="7543800" cy="523220"/>
          </a:xfrm>
          <a:prstGeom prst="rect">
            <a:avLst/>
          </a:prstGeom>
          <a:solidFill>
            <a:srgbClr val="FBF693"/>
          </a:solidFill>
          <a:ln w="9525">
            <a:noFill/>
            <a:miter lim="800000"/>
            <a:headEnd/>
            <a:tailEnd/>
          </a:ln>
          <a:scene3d>
            <a:camera prst="orthographicFront"/>
            <a:lightRig rig="threePt" dir="t"/>
          </a:scene3d>
          <a:sp3d>
            <a:bevelT prst="slope"/>
          </a:sp3d>
        </p:spPr>
        <p:txBody>
          <a:bodyPr>
            <a:spAutoFit/>
          </a:bodyPr>
          <a:lstStyle/>
          <a:p>
            <a:pPr algn="just">
              <a:defRPr/>
            </a:pPr>
            <a:r>
              <a:rPr lang="en-AU" sz="2800" dirty="0" err="1">
                <a:latin typeface="Arial" charset="0"/>
                <a:cs typeface="Arial" charset="0"/>
              </a:rPr>
              <a:t>Bản</a:t>
            </a:r>
            <a:r>
              <a:rPr lang="en-AU" sz="2800" dirty="0">
                <a:latin typeface="Arial" charset="0"/>
                <a:cs typeface="Arial" charset="0"/>
              </a:rPr>
              <a:t> </a:t>
            </a:r>
            <a:r>
              <a:rPr lang="en-AU" sz="2800" dirty="0" err="1">
                <a:latin typeface="Arial" charset="0"/>
                <a:cs typeface="Arial" charset="0"/>
              </a:rPr>
              <a:t>lĩnh</a:t>
            </a:r>
            <a:r>
              <a:rPr lang="en-AU" sz="2800" dirty="0">
                <a:latin typeface="Arial" charset="0"/>
                <a:cs typeface="Arial" charset="0"/>
              </a:rPr>
              <a:t> </a:t>
            </a:r>
            <a:r>
              <a:rPr lang="en-AU" sz="2800" dirty="0" err="1">
                <a:latin typeface="Arial" charset="0"/>
                <a:cs typeface="Arial" charset="0"/>
              </a:rPr>
              <a:t>trí</a:t>
            </a:r>
            <a:r>
              <a:rPr lang="en-AU" sz="2800" dirty="0">
                <a:latin typeface="Arial" charset="0"/>
                <a:cs typeface="Arial" charset="0"/>
              </a:rPr>
              <a:t> </a:t>
            </a:r>
            <a:r>
              <a:rPr lang="en-AU" sz="2800" dirty="0" err="1">
                <a:latin typeface="Arial" charset="0"/>
                <a:cs typeface="Arial" charset="0"/>
              </a:rPr>
              <a:t>tuệ</a:t>
            </a:r>
            <a:r>
              <a:rPr lang="en-US" sz="2800" dirty="0">
                <a:latin typeface="Arial" charset="0"/>
                <a:cs typeface="Arial" charset="0"/>
              </a:rPr>
              <a:t>, </a:t>
            </a:r>
            <a:r>
              <a:rPr lang="en-AU" sz="2800" dirty="0" err="1">
                <a:latin typeface="Arial" charset="0"/>
                <a:cs typeface="Arial" charset="0"/>
              </a:rPr>
              <a:t>tư</a:t>
            </a:r>
            <a:r>
              <a:rPr lang="en-AU" sz="2800" dirty="0">
                <a:latin typeface="Arial" charset="0"/>
                <a:cs typeface="Arial" charset="0"/>
              </a:rPr>
              <a:t> </a:t>
            </a:r>
            <a:r>
              <a:rPr lang="en-AU" sz="2800" dirty="0" err="1">
                <a:latin typeface="Arial" charset="0"/>
                <a:cs typeface="Arial" charset="0"/>
              </a:rPr>
              <a:t>duy</a:t>
            </a:r>
            <a:r>
              <a:rPr lang="en-AU" sz="2800" dirty="0">
                <a:latin typeface="Arial" charset="0"/>
                <a:cs typeface="Arial" charset="0"/>
              </a:rPr>
              <a:t> </a:t>
            </a:r>
            <a:r>
              <a:rPr lang="en-AU" sz="2800" dirty="0" err="1">
                <a:latin typeface="Arial" charset="0"/>
                <a:cs typeface="Arial" charset="0"/>
              </a:rPr>
              <a:t>độc</a:t>
            </a:r>
            <a:r>
              <a:rPr lang="en-AU" sz="2800" dirty="0">
                <a:latin typeface="Arial" charset="0"/>
                <a:cs typeface="Arial" charset="0"/>
              </a:rPr>
              <a:t> </a:t>
            </a:r>
            <a:r>
              <a:rPr lang="en-AU" sz="2800" dirty="0" err="1">
                <a:latin typeface="Arial" charset="0"/>
                <a:cs typeface="Arial" charset="0"/>
              </a:rPr>
              <a:t>lập</a:t>
            </a:r>
            <a:r>
              <a:rPr lang="en-AU" sz="2800" dirty="0">
                <a:latin typeface="Arial" charset="0"/>
                <a:cs typeface="Arial" charset="0"/>
              </a:rPr>
              <a:t>, </a:t>
            </a:r>
            <a:r>
              <a:rPr lang="en-AU" sz="2800" dirty="0" err="1">
                <a:latin typeface="Arial" charset="0"/>
                <a:cs typeface="Arial" charset="0"/>
              </a:rPr>
              <a:t>sáng</a:t>
            </a:r>
            <a:r>
              <a:rPr lang="en-AU" sz="2800" dirty="0">
                <a:latin typeface="Arial" charset="0"/>
                <a:cs typeface="Arial" charset="0"/>
              </a:rPr>
              <a:t> </a:t>
            </a:r>
            <a:r>
              <a:rPr lang="en-AU" sz="2800" dirty="0" err="1">
                <a:latin typeface="Arial" charset="0"/>
                <a:cs typeface="Arial" charset="0"/>
              </a:rPr>
              <a:t>tạo</a:t>
            </a:r>
            <a:endParaRPr lang="en-US" sz="2800" dirty="0">
              <a:latin typeface="Arial" charset="0"/>
              <a:cs typeface="Arial" charset="0"/>
            </a:endParaRPr>
          </a:p>
        </p:txBody>
      </p:sp>
      <p:sp>
        <p:nvSpPr>
          <p:cNvPr id="71685" name="Rectangle 9"/>
          <p:cNvSpPr>
            <a:spLocks noChangeArrowheads="1"/>
          </p:cNvSpPr>
          <p:nvPr/>
        </p:nvSpPr>
        <p:spPr bwMode="auto">
          <a:xfrm>
            <a:off x="990600" y="5267325"/>
            <a:ext cx="7543800" cy="523220"/>
          </a:xfrm>
          <a:prstGeom prst="rect">
            <a:avLst/>
          </a:prstGeom>
          <a:solidFill>
            <a:srgbClr val="FBF693"/>
          </a:solidFill>
          <a:ln w="9525">
            <a:noFill/>
            <a:miter lim="800000"/>
            <a:headEnd/>
            <a:tailEnd/>
          </a:ln>
          <a:scene3d>
            <a:camera prst="orthographicFront"/>
            <a:lightRig rig="threePt" dir="t"/>
          </a:scene3d>
          <a:sp3d>
            <a:bevelT prst="slope"/>
          </a:sp3d>
        </p:spPr>
        <p:txBody>
          <a:bodyPr>
            <a:spAutoFit/>
          </a:bodyPr>
          <a:lstStyle/>
          <a:p>
            <a:pPr algn="just">
              <a:defRPr/>
            </a:pPr>
            <a:r>
              <a:rPr lang="en-AU" sz="2800" spc="-100" dirty="0">
                <a:latin typeface="Arial" charset="0"/>
                <a:cs typeface="Arial" charset="0"/>
              </a:rPr>
              <a:t>- </a:t>
            </a:r>
            <a:r>
              <a:rPr lang="en-AU" sz="2800" spc="-100" dirty="0" err="1">
                <a:latin typeface="Arial" charset="0"/>
                <a:cs typeface="Arial" charset="0"/>
              </a:rPr>
              <a:t>Tầm</a:t>
            </a:r>
            <a:r>
              <a:rPr lang="en-AU" sz="2800" spc="-100" dirty="0">
                <a:latin typeface="Arial" charset="0"/>
                <a:cs typeface="Arial" charset="0"/>
              </a:rPr>
              <a:t> </a:t>
            </a:r>
            <a:r>
              <a:rPr lang="en-AU" sz="2800" spc="-100" dirty="0" err="1">
                <a:latin typeface="Arial" charset="0"/>
                <a:cs typeface="Arial" charset="0"/>
              </a:rPr>
              <a:t>nhìn</a:t>
            </a:r>
            <a:r>
              <a:rPr lang="en-AU" sz="2800" spc="-100" dirty="0">
                <a:latin typeface="Arial" charset="0"/>
                <a:cs typeface="Arial" charset="0"/>
              </a:rPr>
              <a:t> </a:t>
            </a:r>
            <a:r>
              <a:rPr lang="en-AU" sz="2800" spc="-100" dirty="0" err="1">
                <a:latin typeface="Arial" charset="0"/>
                <a:cs typeface="Arial" charset="0"/>
              </a:rPr>
              <a:t>chiến</a:t>
            </a:r>
            <a:r>
              <a:rPr lang="en-AU" sz="2800" spc="-100" dirty="0">
                <a:latin typeface="Arial" charset="0"/>
                <a:cs typeface="Arial" charset="0"/>
              </a:rPr>
              <a:t> </a:t>
            </a:r>
            <a:r>
              <a:rPr lang="en-AU" sz="2800" spc="-100" dirty="0" err="1">
                <a:latin typeface="Arial" charset="0"/>
                <a:cs typeface="Arial" charset="0"/>
              </a:rPr>
              <a:t>lược</a:t>
            </a:r>
            <a:r>
              <a:rPr lang="en-AU" sz="2800" spc="-100" dirty="0">
                <a:latin typeface="Arial" charset="0"/>
                <a:cs typeface="Arial" charset="0"/>
              </a:rPr>
              <a:t>, </a:t>
            </a:r>
            <a:r>
              <a:rPr lang="en-AU" sz="2800" spc="-100" dirty="0" err="1">
                <a:latin typeface="Arial" charset="0"/>
                <a:cs typeface="Arial" charset="0"/>
              </a:rPr>
              <a:t>năng</a:t>
            </a:r>
            <a:r>
              <a:rPr lang="en-AU" sz="2800" spc="-100" dirty="0">
                <a:latin typeface="Arial" charset="0"/>
                <a:cs typeface="Arial" charset="0"/>
              </a:rPr>
              <a:t> </a:t>
            </a:r>
            <a:r>
              <a:rPr lang="en-AU" sz="2800" spc="-100" dirty="0" err="1">
                <a:latin typeface="Arial" charset="0"/>
                <a:cs typeface="Arial" charset="0"/>
              </a:rPr>
              <a:t>lực</a:t>
            </a:r>
            <a:r>
              <a:rPr lang="en-AU" sz="2800" spc="-100" dirty="0">
                <a:latin typeface="Arial" charset="0"/>
                <a:cs typeface="Arial" charset="0"/>
              </a:rPr>
              <a:t> </a:t>
            </a:r>
            <a:r>
              <a:rPr lang="en-AU" sz="2800" spc="-100" dirty="0" err="1">
                <a:latin typeface="Arial" charset="0"/>
                <a:cs typeface="Arial" charset="0"/>
              </a:rPr>
              <a:t>dự</a:t>
            </a:r>
            <a:r>
              <a:rPr lang="en-AU" sz="2800" spc="-100" dirty="0">
                <a:latin typeface="Arial" charset="0"/>
                <a:cs typeface="Arial" charset="0"/>
              </a:rPr>
              <a:t> </a:t>
            </a:r>
            <a:r>
              <a:rPr lang="en-AU" sz="2800" spc="-100" dirty="0" err="1">
                <a:latin typeface="Arial" charset="0"/>
                <a:cs typeface="Arial" charset="0"/>
              </a:rPr>
              <a:t>báo</a:t>
            </a:r>
            <a:r>
              <a:rPr lang="en-AU" sz="2800" spc="-100" dirty="0">
                <a:latin typeface="Arial" charset="0"/>
                <a:cs typeface="Arial" charset="0"/>
              </a:rPr>
              <a:t> </a:t>
            </a:r>
            <a:r>
              <a:rPr lang="en-AU" sz="2800" spc="-100" dirty="0" err="1">
                <a:latin typeface="Arial" charset="0"/>
                <a:cs typeface="Arial" charset="0"/>
              </a:rPr>
              <a:t>chính</a:t>
            </a:r>
            <a:r>
              <a:rPr lang="en-AU" sz="2800" spc="-100" dirty="0">
                <a:latin typeface="Arial" charset="0"/>
                <a:cs typeface="Arial" charset="0"/>
              </a:rPr>
              <a:t> </a:t>
            </a:r>
            <a:r>
              <a:rPr lang="en-AU" sz="2800" spc="-100" dirty="0" err="1">
                <a:latin typeface="Arial" charset="0"/>
                <a:cs typeface="Arial" charset="0"/>
              </a:rPr>
              <a:t>xác</a:t>
            </a:r>
            <a:endParaRPr lang="en-US" sz="2800" spc="-100" dirty="0">
              <a:latin typeface="Arial" charset="0"/>
              <a:cs typeface="Arial" charset="0"/>
            </a:endParaRPr>
          </a:p>
        </p:txBody>
      </p:sp>
      <p:sp>
        <p:nvSpPr>
          <p:cNvPr id="71686" name="Rectangle 9"/>
          <p:cNvSpPr>
            <a:spLocks noChangeArrowheads="1"/>
          </p:cNvSpPr>
          <p:nvPr/>
        </p:nvSpPr>
        <p:spPr bwMode="auto">
          <a:xfrm>
            <a:off x="990600" y="3590925"/>
            <a:ext cx="7543800" cy="954107"/>
          </a:xfrm>
          <a:prstGeom prst="rect">
            <a:avLst/>
          </a:prstGeom>
          <a:solidFill>
            <a:srgbClr val="FBF693"/>
          </a:solidFill>
          <a:ln w="9525">
            <a:noFill/>
            <a:miter lim="800000"/>
            <a:headEnd/>
            <a:tailEnd/>
          </a:ln>
          <a:scene3d>
            <a:camera prst="orthographicFront"/>
            <a:lightRig rig="threePt" dir="t"/>
          </a:scene3d>
          <a:sp3d>
            <a:bevelT prst="slope"/>
          </a:sp3d>
        </p:spPr>
        <p:txBody>
          <a:bodyPr>
            <a:spAutoFit/>
          </a:bodyPr>
          <a:lstStyle/>
          <a:p>
            <a:pPr algn="just">
              <a:defRPr/>
            </a:pPr>
            <a:r>
              <a:rPr lang="en-AU" sz="2800" dirty="0">
                <a:latin typeface="Arial" charset="0"/>
                <a:cs typeface="Arial" charset="0"/>
              </a:rPr>
              <a:t>- </a:t>
            </a:r>
            <a:r>
              <a:rPr lang="en-AU" sz="2800" dirty="0" err="1">
                <a:latin typeface="Arial" charset="0"/>
                <a:cs typeface="Arial" charset="0"/>
              </a:rPr>
              <a:t>Hoài</a:t>
            </a:r>
            <a:r>
              <a:rPr lang="en-AU" sz="2800" dirty="0">
                <a:latin typeface="Arial" charset="0"/>
                <a:cs typeface="Arial" charset="0"/>
              </a:rPr>
              <a:t> </a:t>
            </a:r>
            <a:r>
              <a:rPr lang="en-AU" sz="2800" dirty="0" err="1">
                <a:latin typeface="Arial" charset="0"/>
                <a:cs typeface="Arial" charset="0"/>
              </a:rPr>
              <a:t>bão</a:t>
            </a:r>
            <a:r>
              <a:rPr lang="en-AU" sz="2800" dirty="0">
                <a:latin typeface="Arial" charset="0"/>
                <a:cs typeface="Arial" charset="0"/>
              </a:rPr>
              <a:t> </a:t>
            </a:r>
            <a:r>
              <a:rPr lang="en-AU" sz="2800" dirty="0" err="1">
                <a:latin typeface="Arial" charset="0"/>
                <a:cs typeface="Arial" charset="0"/>
              </a:rPr>
              <a:t>yêu</a:t>
            </a:r>
            <a:r>
              <a:rPr lang="en-AU" sz="2800" dirty="0">
                <a:latin typeface="Arial" charset="0"/>
                <a:cs typeface="Arial" charset="0"/>
              </a:rPr>
              <a:t> </a:t>
            </a:r>
            <a:r>
              <a:rPr lang="en-AU" sz="2800" dirty="0" err="1">
                <a:latin typeface="Arial" charset="0"/>
                <a:cs typeface="Arial" charset="0"/>
              </a:rPr>
              <a:t>nước</a:t>
            </a:r>
            <a:r>
              <a:rPr lang="en-AU" sz="2800" dirty="0">
                <a:latin typeface="Arial" charset="0"/>
                <a:cs typeface="Arial" charset="0"/>
              </a:rPr>
              <a:t>, </a:t>
            </a:r>
            <a:r>
              <a:rPr lang="en-AU" sz="2800" dirty="0" err="1">
                <a:latin typeface="Arial" charset="0"/>
                <a:cs typeface="Arial" charset="0"/>
              </a:rPr>
              <a:t>thương</a:t>
            </a:r>
            <a:r>
              <a:rPr lang="en-AU" sz="2800" dirty="0">
                <a:latin typeface="Arial" charset="0"/>
                <a:cs typeface="Arial" charset="0"/>
              </a:rPr>
              <a:t> </a:t>
            </a:r>
            <a:r>
              <a:rPr lang="en-AU" sz="2800" dirty="0" err="1">
                <a:latin typeface="Arial" charset="0"/>
                <a:cs typeface="Arial" charset="0"/>
              </a:rPr>
              <a:t>dân</a:t>
            </a:r>
            <a:r>
              <a:rPr lang="en-AU" sz="2800" dirty="0">
                <a:latin typeface="Arial" charset="0"/>
                <a:cs typeface="Arial" charset="0"/>
              </a:rPr>
              <a:t>, </a:t>
            </a:r>
            <a:r>
              <a:rPr lang="en-AU" sz="2800" dirty="0" err="1">
                <a:latin typeface="Arial" charset="0"/>
                <a:cs typeface="Arial" charset="0"/>
              </a:rPr>
              <a:t>nghị</a:t>
            </a:r>
            <a:r>
              <a:rPr lang="en-AU" sz="2800" dirty="0">
                <a:latin typeface="Arial" charset="0"/>
                <a:cs typeface="Arial" charset="0"/>
              </a:rPr>
              <a:t> </a:t>
            </a:r>
            <a:r>
              <a:rPr lang="en-AU" sz="2800" dirty="0" err="1">
                <a:latin typeface="Arial" charset="0"/>
                <a:cs typeface="Arial" charset="0"/>
              </a:rPr>
              <a:t>lực</a:t>
            </a:r>
            <a:r>
              <a:rPr lang="en-AU" sz="2800" dirty="0">
                <a:latin typeface="Arial" charset="0"/>
                <a:cs typeface="Arial" charset="0"/>
              </a:rPr>
              <a:t> phi </a:t>
            </a:r>
            <a:r>
              <a:rPr lang="en-AU" sz="2800" dirty="0" err="1">
                <a:latin typeface="Arial" charset="0"/>
                <a:cs typeface="Arial" charset="0"/>
              </a:rPr>
              <a:t>thường</a:t>
            </a:r>
            <a:r>
              <a:rPr lang="en-AU" sz="2800" dirty="0">
                <a:latin typeface="Arial" charset="0"/>
                <a:cs typeface="Arial" charset="0"/>
              </a:rPr>
              <a:t> </a:t>
            </a:r>
            <a:r>
              <a:rPr lang="en-AU" sz="2800" dirty="0" err="1">
                <a:latin typeface="Arial" charset="0"/>
                <a:cs typeface="Arial" charset="0"/>
              </a:rPr>
              <a:t>và</a:t>
            </a:r>
            <a:r>
              <a:rPr lang="en-AU" sz="2800" dirty="0">
                <a:latin typeface="Arial" charset="0"/>
                <a:cs typeface="Arial" charset="0"/>
              </a:rPr>
              <a:t> </a:t>
            </a:r>
            <a:r>
              <a:rPr lang="en-AU" sz="2800" dirty="0" err="1">
                <a:latin typeface="Arial" charset="0"/>
                <a:cs typeface="Arial" charset="0"/>
              </a:rPr>
              <a:t>sự</a:t>
            </a:r>
            <a:r>
              <a:rPr lang="en-AU" sz="2800" dirty="0">
                <a:latin typeface="Arial" charset="0"/>
                <a:cs typeface="Arial" charset="0"/>
              </a:rPr>
              <a:t> </a:t>
            </a:r>
            <a:r>
              <a:rPr lang="en-AU" sz="2800" dirty="0" err="1">
                <a:latin typeface="Arial" charset="0"/>
                <a:cs typeface="Arial" charset="0"/>
              </a:rPr>
              <a:t>khổ</a:t>
            </a:r>
            <a:r>
              <a:rPr lang="en-AU" sz="2800" dirty="0">
                <a:latin typeface="Arial" charset="0"/>
                <a:cs typeface="Arial" charset="0"/>
              </a:rPr>
              <a:t> </a:t>
            </a:r>
            <a:r>
              <a:rPr lang="en-AU" sz="2800" dirty="0" err="1">
                <a:latin typeface="Arial" charset="0"/>
                <a:cs typeface="Arial" charset="0"/>
              </a:rPr>
              <a:t>công</a:t>
            </a:r>
            <a:r>
              <a:rPr lang="en-AU" sz="2800" dirty="0">
                <a:latin typeface="Arial" charset="0"/>
                <a:cs typeface="Arial" charset="0"/>
              </a:rPr>
              <a:t> </a:t>
            </a:r>
            <a:r>
              <a:rPr lang="en-AU" sz="2800" dirty="0" err="1">
                <a:latin typeface="Arial" charset="0"/>
                <a:cs typeface="Arial" charset="0"/>
              </a:rPr>
              <a:t>học</a:t>
            </a:r>
            <a:r>
              <a:rPr lang="en-AU" sz="2800" dirty="0">
                <a:latin typeface="Arial" charset="0"/>
                <a:cs typeface="Arial" charset="0"/>
              </a:rPr>
              <a:t> </a:t>
            </a:r>
            <a:r>
              <a:rPr lang="en-AU" sz="2800" dirty="0" err="1">
                <a:latin typeface="Arial" charset="0"/>
                <a:cs typeface="Arial" charset="0"/>
              </a:rPr>
              <a:t>tập</a:t>
            </a:r>
            <a:r>
              <a:rPr lang="en-AU" sz="2800" dirty="0">
                <a:latin typeface="Arial" charset="0"/>
                <a:cs typeface="Arial" charset="0"/>
              </a:rPr>
              <a:t>, </a:t>
            </a:r>
            <a:r>
              <a:rPr lang="en-AU" sz="2800" dirty="0" err="1">
                <a:latin typeface="Arial" charset="0"/>
                <a:cs typeface="Arial" charset="0"/>
              </a:rPr>
              <a:t>rèn</a:t>
            </a:r>
            <a:r>
              <a:rPr lang="en-AU" sz="2800" dirty="0">
                <a:latin typeface="Arial" charset="0"/>
                <a:cs typeface="Arial" charset="0"/>
              </a:rPr>
              <a:t> </a:t>
            </a:r>
            <a:r>
              <a:rPr lang="en-AU" sz="2800" dirty="0" err="1">
                <a:latin typeface="Arial" charset="0"/>
                <a:cs typeface="Arial" charset="0"/>
              </a:rPr>
              <a:t>luyện</a:t>
            </a:r>
            <a:r>
              <a:rPr lang="en-AU" sz="2800" dirty="0">
                <a:latin typeface="Arial" charset="0"/>
                <a:cs typeface="Arial" charset="0"/>
              </a:rPr>
              <a:t> </a:t>
            </a:r>
            <a:endParaRPr lang="en-US" sz="2800" dirty="0">
              <a:latin typeface="Arial" charset="0"/>
              <a:cs typeface="Arial" charset="0"/>
            </a:endParaRPr>
          </a:p>
        </p:txBody>
      </p:sp>
      <p:sp>
        <p:nvSpPr>
          <p:cNvPr id="71687" name="Rectangle 9"/>
          <p:cNvSpPr>
            <a:spLocks noChangeArrowheads="1"/>
          </p:cNvSpPr>
          <p:nvPr/>
        </p:nvSpPr>
        <p:spPr bwMode="auto">
          <a:xfrm>
            <a:off x="990600" y="5876925"/>
            <a:ext cx="7543800" cy="523875"/>
          </a:xfrm>
          <a:prstGeom prst="rect">
            <a:avLst/>
          </a:prstGeom>
          <a:solidFill>
            <a:srgbClr val="FBF693"/>
          </a:solidFill>
          <a:ln w="9525">
            <a:noFill/>
            <a:miter lim="800000"/>
            <a:headEnd/>
            <a:tailEnd/>
          </a:ln>
          <a:scene3d>
            <a:camera prst="orthographicFront"/>
            <a:lightRig rig="threePt" dir="t"/>
          </a:scene3d>
          <a:sp3d>
            <a:bevelT prst="slope"/>
          </a:sp3d>
        </p:spPr>
        <p:txBody>
          <a:bodyPr>
            <a:spAutoFit/>
          </a:bodyPr>
          <a:lstStyle/>
          <a:p>
            <a:pPr algn="just">
              <a:defRPr/>
            </a:pPr>
            <a:r>
              <a:rPr lang="en-AU" sz="2800" dirty="0">
                <a:latin typeface="Arial" charset="0"/>
                <a:cs typeface="Arial" charset="0"/>
              </a:rPr>
              <a:t>- </a:t>
            </a:r>
            <a:r>
              <a:rPr lang="en-AU" sz="2800" dirty="0" err="1">
                <a:latin typeface="Arial" charset="0"/>
                <a:cs typeface="Arial" charset="0"/>
              </a:rPr>
              <a:t>Tận</a:t>
            </a:r>
            <a:r>
              <a:rPr lang="en-AU" sz="2800" dirty="0">
                <a:latin typeface="Arial" charset="0"/>
                <a:cs typeface="Arial" charset="0"/>
              </a:rPr>
              <a:t> </a:t>
            </a:r>
            <a:r>
              <a:rPr lang="en-AU" sz="2800" dirty="0" err="1">
                <a:latin typeface="Arial" charset="0"/>
                <a:cs typeface="Arial" charset="0"/>
              </a:rPr>
              <a:t>trung</a:t>
            </a:r>
            <a:r>
              <a:rPr lang="en-AU" sz="2800" dirty="0">
                <a:latin typeface="Arial" charset="0"/>
                <a:cs typeface="Arial" charset="0"/>
              </a:rPr>
              <a:t> </a:t>
            </a:r>
            <a:r>
              <a:rPr lang="en-AU" sz="2800" dirty="0" err="1">
                <a:latin typeface="Arial" charset="0"/>
                <a:cs typeface="Arial" charset="0"/>
              </a:rPr>
              <a:t>với</a:t>
            </a:r>
            <a:r>
              <a:rPr lang="en-AU" sz="2800" dirty="0">
                <a:latin typeface="Arial" charset="0"/>
                <a:cs typeface="Arial" charset="0"/>
              </a:rPr>
              <a:t> </a:t>
            </a:r>
            <a:r>
              <a:rPr lang="en-AU" sz="2800" dirty="0" err="1">
                <a:latin typeface="Arial" charset="0"/>
                <a:cs typeface="Arial" charset="0"/>
              </a:rPr>
              <a:t>nước</a:t>
            </a:r>
            <a:r>
              <a:rPr lang="en-AU" sz="2800" dirty="0">
                <a:latin typeface="Arial" charset="0"/>
                <a:cs typeface="Arial" charset="0"/>
              </a:rPr>
              <a:t>, </a:t>
            </a:r>
            <a:r>
              <a:rPr lang="en-AU" sz="2800" dirty="0" err="1">
                <a:latin typeface="Arial" charset="0"/>
                <a:cs typeface="Arial" charset="0"/>
              </a:rPr>
              <a:t>tận</a:t>
            </a:r>
            <a:r>
              <a:rPr lang="en-AU" sz="2800" dirty="0">
                <a:latin typeface="Arial" charset="0"/>
                <a:cs typeface="Arial" charset="0"/>
              </a:rPr>
              <a:t> </a:t>
            </a:r>
            <a:r>
              <a:rPr lang="en-AU" sz="2800" dirty="0" err="1">
                <a:latin typeface="Arial" charset="0"/>
                <a:cs typeface="Arial" charset="0"/>
              </a:rPr>
              <a:t>hiếu</a:t>
            </a:r>
            <a:r>
              <a:rPr lang="en-AU" sz="2800" dirty="0">
                <a:latin typeface="Arial" charset="0"/>
                <a:cs typeface="Arial" charset="0"/>
              </a:rPr>
              <a:t> </a:t>
            </a:r>
            <a:r>
              <a:rPr lang="en-AU" sz="2800" dirty="0" err="1">
                <a:latin typeface="Arial" charset="0"/>
                <a:cs typeface="Arial" charset="0"/>
              </a:rPr>
              <a:t>với</a:t>
            </a:r>
            <a:r>
              <a:rPr lang="en-AU" sz="2800" dirty="0">
                <a:latin typeface="Arial" charset="0"/>
                <a:cs typeface="Arial" charset="0"/>
              </a:rPr>
              <a:t> </a:t>
            </a:r>
            <a:r>
              <a:rPr lang="en-AU" sz="2800" dirty="0" err="1">
                <a:latin typeface="Arial" charset="0"/>
                <a:cs typeface="Arial" charset="0"/>
              </a:rPr>
              <a:t>dân</a:t>
            </a:r>
            <a:endParaRPr lang="en-US" sz="2800" dirty="0">
              <a:latin typeface="Arial" charset="0"/>
              <a:cs typeface="Arial" charset="0"/>
            </a:endParaRPr>
          </a:p>
        </p:txBody>
      </p:sp>
      <p:sp>
        <p:nvSpPr>
          <p:cNvPr id="8" name="Title 31"/>
          <p:cNvSpPr txBox="1">
            <a:spLocks/>
          </p:cNvSpPr>
          <p:nvPr/>
        </p:nvSpPr>
        <p:spPr>
          <a:xfrm>
            <a:off x="381000" y="1716088"/>
            <a:ext cx="8305800" cy="503237"/>
          </a:xfrm>
          <a:prstGeom prst="rect">
            <a:avLst/>
          </a:prstGeom>
          <a:solidFill>
            <a:schemeClr val="accent5">
              <a:lumMod val="20000"/>
              <a:lumOff val="80000"/>
            </a:schemeClr>
          </a:solidFill>
          <a:scene3d>
            <a:camera prst="orthographicFront"/>
            <a:lightRig rig="threePt" dir="t"/>
          </a:scene3d>
          <a:sp3d>
            <a:bevelT w="165100" prst="coolSlant"/>
          </a:sp3d>
        </p:spPr>
        <p:txBody>
          <a:bodyPr/>
          <a:lstStyle/>
          <a:p>
            <a:pPr eaLnBrk="0" hangingPunct="0">
              <a:defRPr/>
            </a:pPr>
            <a:r>
              <a:rPr lang="en-US" sz="2400" b="1" dirty="0">
                <a:effectLst>
                  <a:outerShdw blurRad="38100" dist="38100" dir="2700000" algn="tl">
                    <a:srgbClr val="C0C0C0"/>
                  </a:outerShdw>
                </a:effectLst>
                <a:latin typeface="Times New Roman" pitchFamily="18" charset="0"/>
                <a:ea typeface="+mj-ea"/>
                <a:cs typeface="Times New Roman" pitchFamily="18" charset="0"/>
              </a:rPr>
              <a:t>2. </a:t>
            </a:r>
            <a:r>
              <a:rPr lang="en-US" sz="2400" b="1" dirty="0" err="1">
                <a:effectLst>
                  <a:outerShdw blurRad="38100" dist="38100" dir="2700000" algn="tl">
                    <a:srgbClr val="C0C0C0"/>
                  </a:outerShdw>
                </a:effectLst>
                <a:latin typeface="Times New Roman" pitchFamily="18" charset="0"/>
                <a:ea typeface="+mj-ea"/>
                <a:cs typeface="Times New Roman" pitchFamily="18" charset="0"/>
              </a:rPr>
              <a:t>Cơ</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sở</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tư</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tưởng</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lý</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luận</a:t>
            </a:r>
            <a:endParaRPr lang="vi-VN" sz="2400" b="1" dirty="0">
              <a:effectLst>
                <a:outerShdw blurRad="38100" dist="38100" dir="2700000" algn="tl">
                  <a:srgbClr val="C0C0C0"/>
                </a:outerShdw>
              </a:effectLst>
              <a:latin typeface="Times New Roman" pitchFamily="18" charset="0"/>
              <a:ea typeface="+mj-ea"/>
              <a:cs typeface="Times New Roman" pitchFamily="18" charset="0"/>
            </a:endParaRPr>
          </a:p>
        </p:txBody>
      </p:sp>
      <p:sp>
        <p:nvSpPr>
          <p:cNvPr id="9" name="Title 31"/>
          <p:cNvSpPr txBox="1">
            <a:spLocks/>
          </p:cNvSpPr>
          <p:nvPr/>
        </p:nvSpPr>
        <p:spPr>
          <a:xfrm>
            <a:off x="381000" y="1106488"/>
            <a:ext cx="8305800" cy="503237"/>
          </a:xfrm>
          <a:prstGeom prst="rect">
            <a:avLst/>
          </a:prstGeom>
          <a:solidFill>
            <a:schemeClr val="accent5">
              <a:lumMod val="20000"/>
              <a:lumOff val="80000"/>
            </a:schemeClr>
          </a:solidFill>
          <a:scene3d>
            <a:camera prst="orthographicFront"/>
            <a:lightRig rig="threePt" dir="t"/>
          </a:scene3d>
          <a:sp3d>
            <a:bevelT w="165100" prst="coolSlant"/>
          </a:sp3d>
        </p:spPr>
        <p:txBody>
          <a:bodyPr/>
          <a:lstStyle/>
          <a:p>
            <a:pPr eaLnBrk="0" hangingPunct="0">
              <a:defRPr/>
            </a:pPr>
            <a:r>
              <a:rPr lang="en-US" sz="2400" b="1" dirty="0">
                <a:effectLst>
                  <a:outerShdw blurRad="38100" dist="38100" dir="2700000" algn="tl">
                    <a:srgbClr val="C0C0C0"/>
                  </a:outerShdw>
                </a:effectLst>
                <a:latin typeface="Times New Roman" pitchFamily="18" charset="0"/>
                <a:ea typeface="+mj-ea"/>
                <a:cs typeface="Times New Roman" pitchFamily="18" charset="0"/>
              </a:rPr>
              <a:t>1. </a:t>
            </a:r>
            <a:r>
              <a:rPr lang="en-US" sz="2400" b="1" dirty="0" err="1">
                <a:effectLst>
                  <a:outerShdw blurRad="38100" dist="38100" dir="2700000" algn="tl">
                    <a:srgbClr val="C0C0C0"/>
                  </a:outerShdw>
                </a:effectLst>
                <a:latin typeface="Times New Roman" pitchFamily="18" charset="0"/>
                <a:ea typeface="+mj-ea"/>
                <a:cs typeface="Times New Roman" pitchFamily="18" charset="0"/>
              </a:rPr>
              <a:t>Cơ</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sở</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thực</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tiễn</a:t>
            </a:r>
            <a:endParaRPr lang="vi-VN" sz="2400" b="1" dirty="0">
              <a:effectLst>
                <a:outerShdw blurRad="38100" dist="38100" dir="2700000" algn="tl">
                  <a:srgbClr val="C0C0C0"/>
                </a:outerShdw>
              </a:effectLst>
              <a:latin typeface="Times New Roman" pitchFamily="18" charset="0"/>
              <a:ea typeface="+mj-ea"/>
              <a:cs typeface="Times New Roman" pitchFamily="18" charset="0"/>
            </a:endParaRPr>
          </a:p>
        </p:txBody>
      </p:sp>
      <p:sp>
        <p:nvSpPr>
          <p:cNvPr id="13" name="Right Arrow 12"/>
          <p:cNvSpPr/>
          <p:nvPr/>
        </p:nvSpPr>
        <p:spPr>
          <a:xfrm>
            <a:off x="609600" y="4886980"/>
            <a:ext cx="228600" cy="152400"/>
          </a:xfrm>
          <a:prstGeom prst="rightArrow">
            <a:avLst/>
          </a:prstGeom>
          <a:solidFill>
            <a:schemeClr val="accent2"/>
          </a:solidFill>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ight Arrow 13"/>
          <p:cNvSpPr/>
          <p:nvPr/>
        </p:nvSpPr>
        <p:spPr>
          <a:xfrm>
            <a:off x="609600" y="5485745"/>
            <a:ext cx="228600" cy="152400"/>
          </a:xfrm>
          <a:prstGeom prst="rightArrow">
            <a:avLst/>
          </a:prstGeom>
          <a:solidFill>
            <a:schemeClr val="accent2"/>
          </a:solidFill>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Right Arrow 16"/>
          <p:cNvSpPr/>
          <p:nvPr/>
        </p:nvSpPr>
        <p:spPr>
          <a:xfrm>
            <a:off x="609600" y="3971925"/>
            <a:ext cx="228600" cy="152400"/>
          </a:xfrm>
          <a:prstGeom prst="rightArrow">
            <a:avLst/>
          </a:prstGeom>
          <a:solidFill>
            <a:schemeClr val="accent2"/>
          </a:solidFill>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ight Arrow 17"/>
          <p:cNvSpPr/>
          <p:nvPr/>
        </p:nvSpPr>
        <p:spPr>
          <a:xfrm>
            <a:off x="609600" y="6019800"/>
            <a:ext cx="228600" cy="152400"/>
          </a:xfrm>
          <a:prstGeom prst="rightArrow">
            <a:avLst/>
          </a:prstGeom>
          <a:solidFill>
            <a:schemeClr val="accent2"/>
          </a:solidFill>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9"/>
          <p:cNvSpPr>
            <a:spLocks noChangeArrowheads="1"/>
          </p:cNvSpPr>
          <p:nvPr/>
        </p:nvSpPr>
        <p:spPr bwMode="auto">
          <a:xfrm>
            <a:off x="990600" y="2914650"/>
            <a:ext cx="7543800" cy="523875"/>
          </a:xfrm>
          <a:prstGeom prst="rect">
            <a:avLst/>
          </a:prstGeom>
          <a:solidFill>
            <a:schemeClr val="accent5">
              <a:lumMod val="60000"/>
              <a:lumOff val="40000"/>
            </a:schemeClr>
          </a:solidFill>
          <a:ln w="9525">
            <a:noFill/>
            <a:miter lim="800000"/>
            <a:headEnd/>
            <a:tailEnd/>
          </a:ln>
          <a:scene3d>
            <a:camera prst="orthographicFront"/>
            <a:lightRig rig="threePt" dir="t"/>
          </a:scene3d>
          <a:sp3d>
            <a:bevelT prst="slope"/>
          </a:sp3d>
        </p:spPr>
        <p:txBody>
          <a:bodyPr>
            <a:spAutoFit/>
          </a:bodyPr>
          <a:lstStyle/>
          <a:p>
            <a:pPr algn="just">
              <a:defRPr/>
            </a:pPr>
            <a:r>
              <a:rPr lang="en-AU" sz="2800" dirty="0">
                <a:latin typeface="Arial" charset="0"/>
                <a:cs typeface="Arial" charset="0"/>
              </a:rPr>
              <a:t>a. </a:t>
            </a:r>
            <a:r>
              <a:rPr lang="en-AU" sz="2800" dirty="0" err="1">
                <a:latin typeface="Arial" charset="0"/>
                <a:cs typeface="Arial" charset="0"/>
              </a:rPr>
              <a:t>Phẩm</a:t>
            </a:r>
            <a:r>
              <a:rPr lang="en-AU" sz="2800" dirty="0">
                <a:latin typeface="Arial" charset="0"/>
                <a:cs typeface="Arial" charset="0"/>
              </a:rPr>
              <a:t> </a:t>
            </a:r>
            <a:r>
              <a:rPr lang="en-AU" sz="2800" dirty="0" err="1">
                <a:latin typeface="Arial" charset="0"/>
                <a:cs typeface="Arial" charset="0"/>
              </a:rPr>
              <a:t>chất</a:t>
            </a:r>
            <a:r>
              <a:rPr lang="en-AU" sz="2800" dirty="0">
                <a:latin typeface="Arial" charset="0"/>
                <a:cs typeface="Arial" charset="0"/>
              </a:rPr>
              <a:t> </a:t>
            </a:r>
            <a:r>
              <a:rPr lang="en-AU" sz="2800" dirty="0" err="1">
                <a:latin typeface="Arial" charset="0"/>
                <a:cs typeface="Arial" charset="0"/>
              </a:rPr>
              <a:t>Hồ</a:t>
            </a:r>
            <a:r>
              <a:rPr lang="en-AU" sz="2800" dirty="0">
                <a:latin typeface="Arial" charset="0"/>
                <a:cs typeface="Arial" charset="0"/>
              </a:rPr>
              <a:t> </a:t>
            </a:r>
            <a:r>
              <a:rPr lang="en-AU" sz="2800" dirty="0" err="1">
                <a:latin typeface="Arial" charset="0"/>
                <a:cs typeface="Arial" charset="0"/>
              </a:rPr>
              <a:t>Chí</a:t>
            </a:r>
            <a:r>
              <a:rPr lang="en-AU" sz="2800" dirty="0">
                <a:latin typeface="Arial" charset="0"/>
                <a:cs typeface="Arial" charset="0"/>
              </a:rPr>
              <a:t> Minh</a:t>
            </a:r>
            <a:endParaRPr lang="en-US" sz="2800" dirty="0">
              <a:latin typeface="Arial" charset="0"/>
              <a:cs typeface="Arial" charset="0"/>
            </a:endParaRPr>
          </a:p>
        </p:txBody>
      </p:sp>
    </p:spTree>
    <p:extLst>
      <p:ext uri="{BB962C8B-B14F-4D97-AF65-F5344CB8AC3E}">
        <p14:creationId xmlns:p14="http://schemas.microsoft.com/office/powerpoint/2010/main" val="45412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checkerboard(across)">
                                      <p:cBhvr>
                                        <p:cTn id="7" dur="500"/>
                                        <p:tgtEl>
                                          <p:spTgt spid="70658"/>
                                        </p:tgtEl>
                                      </p:cBhvr>
                                    </p:animEffect>
                                  </p:childTnLst>
                                </p:cTn>
                              </p:par>
                            </p:childTnLst>
                          </p:cTn>
                        </p:par>
                        <p:par>
                          <p:cTn id="8" fill="hold" nodeType="afterGroup">
                            <p:stCondLst>
                              <p:cond delay="500"/>
                            </p:stCondLst>
                            <p:childTnLst>
                              <p:par>
                                <p:cTn id="9" presetID="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par>
                          <p:cTn id="18" fill="hold" nodeType="afterGroup">
                            <p:stCondLst>
                              <p:cond delay="500"/>
                            </p:stCondLst>
                            <p:childTnLst>
                              <p:par>
                                <p:cTn id="19" presetID="5" presetClass="entr" presetSubtype="10" fill="hold" nodeType="afterEffect">
                                  <p:stCondLst>
                                    <p:cond delay="0"/>
                                  </p:stCondLst>
                                  <p:childTnLst>
                                    <p:set>
                                      <p:cBhvr>
                                        <p:cTn id="20" dur="1" fill="hold">
                                          <p:stCondLst>
                                            <p:cond delay="0"/>
                                          </p:stCondLst>
                                        </p:cTn>
                                        <p:tgtEl>
                                          <p:spTgt spid="71686"/>
                                        </p:tgtEl>
                                        <p:attrNameLst>
                                          <p:attrName>style.visibility</p:attrName>
                                        </p:attrNameLst>
                                      </p:cBhvr>
                                      <p:to>
                                        <p:strVal val="visible"/>
                                      </p:to>
                                    </p:set>
                                    <p:animEffect transition="in" filter="checkerboard(across)">
                                      <p:cBhvr>
                                        <p:cTn id="21" dur="500"/>
                                        <p:tgtEl>
                                          <p:spTgt spid="7168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6"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strips(downRight)">
                                      <p:cBhvr>
                                        <p:cTn id="26" dur="500"/>
                                        <p:tgtEl>
                                          <p:spTgt spid="13"/>
                                        </p:tgtEl>
                                      </p:cBhvr>
                                    </p:animEffect>
                                  </p:childTnLst>
                                </p:cTn>
                              </p:par>
                            </p:childTnLst>
                          </p:cTn>
                        </p:par>
                        <p:par>
                          <p:cTn id="27" fill="hold" nodeType="afterGroup">
                            <p:stCondLst>
                              <p:cond delay="500"/>
                            </p:stCondLst>
                            <p:childTnLst>
                              <p:par>
                                <p:cTn id="28" presetID="2" presetClass="entr" presetSubtype="2" fill="hold" nodeType="afterEffect">
                                  <p:stCondLst>
                                    <p:cond delay="0"/>
                                  </p:stCondLst>
                                  <p:childTnLst>
                                    <p:set>
                                      <p:cBhvr>
                                        <p:cTn id="29" dur="1" fill="hold">
                                          <p:stCondLst>
                                            <p:cond delay="0"/>
                                          </p:stCondLst>
                                        </p:cTn>
                                        <p:tgtEl>
                                          <p:spTgt spid="70660"/>
                                        </p:tgtEl>
                                        <p:attrNameLst>
                                          <p:attrName>style.visibility</p:attrName>
                                        </p:attrNameLst>
                                      </p:cBhvr>
                                      <p:to>
                                        <p:strVal val="visible"/>
                                      </p:to>
                                    </p:set>
                                    <p:anim calcmode="lin" valueType="num">
                                      <p:cBhvr additive="base">
                                        <p:cTn id="30" dur="500" fill="hold"/>
                                        <p:tgtEl>
                                          <p:spTgt spid="70660"/>
                                        </p:tgtEl>
                                        <p:attrNameLst>
                                          <p:attrName>ppt_x</p:attrName>
                                        </p:attrNameLst>
                                      </p:cBhvr>
                                      <p:tavLst>
                                        <p:tav tm="0">
                                          <p:val>
                                            <p:strVal val="1+#ppt_w/2"/>
                                          </p:val>
                                        </p:tav>
                                        <p:tav tm="100000">
                                          <p:val>
                                            <p:strVal val="#ppt_x"/>
                                          </p:val>
                                        </p:tav>
                                      </p:tavLst>
                                    </p:anim>
                                    <p:anim calcmode="lin" valueType="num">
                                      <p:cBhvr additive="base">
                                        <p:cTn id="31" dur="500" fill="hold"/>
                                        <p:tgtEl>
                                          <p:spTgt spid="70660"/>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5" presetClass="entr" presetSubtype="1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checkerboard(across)">
                                      <p:cBhvr>
                                        <p:cTn id="36" dur="500"/>
                                        <p:tgtEl>
                                          <p:spTgt spid="14"/>
                                        </p:tgtEl>
                                      </p:cBhvr>
                                    </p:animEffect>
                                  </p:childTnLst>
                                </p:cTn>
                              </p:par>
                            </p:childTnLst>
                          </p:cTn>
                        </p:par>
                        <p:par>
                          <p:cTn id="37" fill="hold" nodeType="afterGroup">
                            <p:stCondLst>
                              <p:cond delay="500"/>
                            </p:stCondLst>
                            <p:childTnLst>
                              <p:par>
                                <p:cTn id="38" presetID="18" presetClass="entr" presetSubtype="12" fill="hold" nodeType="afterEffect">
                                  <p:stCondLst>
                                    <p:cond delay="0"/>
                                  </p:stCondLst>
                                  <p:childTnLst>
                                    <p:set>
                                      <p:cBhvr>
                                        <p:cTn id="39" dur="1" fill="hold">
                                          <p:stCondLst>
                                            <p:cond delay="0"/>
                                          </p:stCondLst>
                                        </p:cTn>
                                        <p:tgtEl>
                                          <p:spTgt spid="71685"/>
                                        </p:tgtEl>
                                        <p:attrNameLst>
                                          <p:attrName>style.visibility</p:attrName>
                                        </p:attrNameLst>
                                      </p:cBhvr>
                                      <p:to>
                                        <p:strVal val="visible"/>
                                      </p:to>
                                    </p:set>
                                    <p:animEffect transition="in" filter="strips(downLeft)">
                                      <p:cBhvr>
                                        <p:cTn id="40" dur="500"/>
                                        <p:tgtEl>
                                          <p:spTgt spid="7168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16"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ox(in)">
                                      <p:cBhvr>
                                        <p:cTn id="45" dur="500"/>
                                        <p:tgtEl>
                                          <p:spTgt spid="18"/>
                                        </p:tgtEl>
                                      </p:cBhvr>
                                    </p:animEffect>
                                  </p:childTnLst>
                                </p:cTn>
                              </p:par>
                            </p:childTnLst>
                          </p:cTn>
                        </p:par>
                        <p:par>
                          <p:cTn id="46" fill="hold" nodeType="afterGroup">
                            <p:stCondLst>
                              <p:cond delay="500"/>
                            </p:stCondLst>
                            <p:childTnLst>
                              <p:par>
                                <p:cTn id="47" presetID="18" presetClass="entr" presetSubtype="12" fill="hold" nodeType="afterEffect">
                                  <p:stCondLst>
                                    <p:cond delay="0"/>
                                  </p:stCondLst>
                                  <p:childTnLst>
                                    <p:set>
                                      <p:cBhvr>
                                        <p:cTn id="48" dur="1" fill="hold">
                                          <p:stCondLst>
                                            <p:cond delay="0"/>
                                          </p:stCondLst>
                                        </p:cTn>
                                        <p:tgtEl>
                                          <p:spTgt spid="71687"/>
                                        </p:tgtEl>
                                        <p:attrNameLst>
                                          <p:attrName>style.visibility</p:attrName>
                                        </p:attrNameLst>
                                      </p:cBhvr>
                                      <p:to>
                                        <p:strVal val="visible"/>
                                      </p:to>
                                    </p:set>
                                    <p:animEffect transition="in" filter="strips(downLeft)">
                                      <p:cBhvr>
                                        <p:cTn id="49" dur="500"/>
                                        <p:tgtEl>
                                          <p:spTgt spid="71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9"/>
          <p:cNvSpPr>
            <a:spLocks noChangeArrowheads="1"/>
          </p:cNvSpPr>
          <p:nvPr/>
        </p:nvSpPr>
        <p:spPr bwMode="auto">
          <a:xfrm>
            <a:off x="381000" y="2295525"/>
            <a:ext cx="8305800" cy="523875"/>
          </a:xfrm>
          <a:prstGeom prst="rect">
            <a:avLst/>
          </a:prstGeom>
          <a:solidFill>
            <a:schemeClr val="accent5">
              <a:lumMod val="20000"/>
              <a:lumOff val="80000"/>
            </a:schemeClr>
          </a:solidFill>
          <a:ln w="9525">
            <a:noFill/>
            <a:miter lim="800000"/>
            <a:headEnd/>
            <a:tailEnd/>
          </a:ln>
          <a:scene3d>
            <a:camera prst="orthographicFront"/>
            <a:lightRig rig="threePt" dir="t"/>
          </a:scene3d>
          <a:sp3d>
            <a:bevelT w="165100" prst="coolSlant"/>
          </a:sp3d>
        </p:spPr>
        <p:txBody>
          <a:bodyPr>
            <a:spAutoFit/>
          </a:bodyPr>
          <a:lstStyle/>
          <a:p>
            <a:pPr>
              <a:defRPr/>
            </a:pPr>
            <a:r>
              <a:rPr lang="en-AU" sz="2800" b="1" dirty="0">
                <a:latin typeface="Times New Roman" pitchFamily="18" charset="0"/>
                <a:cs typeface="Times New Roman" pitchFamily="18" charset="0"/>
              </a:rPr>
              <a:t>3. </a:t>
            </a:r>
            <a:r>
              <a:rPr lang="en-AU" sz="2800" b="1" dirty="0" err="1">
                <a:latin typeface="Times New Roman" pitchFamily="18" charset="0"/>
                <a:cs typeface="Times New Roman" pitchFamily="18" charset="0"/>
              </a:rPr>
              <a:t>Nhân</a:t>
            </a:r>
            <a:r>
              <a:rPr lang="en-AU" sz="2800" b="1" dirty="0">
                <a:latin typeface="Times New Roman" pitchFamily="18" charset="0"/>
                <a:cs typeface="Times New Roman" pitchFamily="18" charset="0"/>
              </a:rPr>
              <a:t> </a:t>
            </a:r>
            <a:r>
              <a:rPr lang="en-AU" sz="2800" b="1" dirty="0" err="1">
                <a:latin typeface="Times New Roman" pitchFamily="18" charset="0"/>
                <a:cs typeface="Times New Roman" pitchFamily="18" charset="0"/>
              </a:rPr>
              <a:t>tố</a:t>
            </a:r>
            <a:r>
              <a:rPr lang="en-AU" sz="2800" b="1" dirty="0">
                <a:latin typeface="Times New Roman" pitchFamily="18" charset="0"/>
                <a:cs typeface="Times New Roman" pitchFamily="18" charset="0"/>
              </a:rPr>
              <a:t> </a:t>
            </a:r>
            <a:r>
              <a:rPr lang="en-AU" sz="2800" b="1" dirty="0" err="1">
                <a:latin typeface="Times New Roman" pitchFamily="18" charset="0"/>
                <a:cs typeface="Times New Roman" pitchFamily="18" charset="0"/>
              </a:rPr>
              <a:t>chủ</a:t>
            </a:r>
            <a:r>
              <a:rPr lang="en-AU" sz="2800" b="1" dirty="0">
                <a:latin typeface="Times New Roman" pitchFamily="18" charset="0"/>
                <a:cs typeface="Times New Roman" pitchFamily="18" charset="0"/>
              </a:rPr>
              <a:t> </a:t>
            </a:r>
            <a:r>
              <a:rPr lang="en-AU" sz="2800" b="1" dirty="0" err="1">
                <a:latin typeface="Times New Roman" pitchFamily="18" charset="0"/>
                <a:cs typeface="Times New Roman" pitchFamily="18" charset="0"/>
              </a:rPr>
              <a:t>quan</a:t>
            </a:r>
            <a:r>
              <a:rPr lang="en-AU" sz="2800" b="1" dirty="0">
                <a:latin typeface="Times New Roman" pitchFamily="18" charset="0"/>
                <a:cs typeface="Times New Roman" pitchFamily="18" charset="0"/>
              </a:rPr>
              <a:t> </a:t>
            </a:r>
            <a:r>
              <a:rPr lang="en-AU" sz="2800" b="1" dirty="0" err="1">
                <a:latin typeface="Times New Roman" pitchFamily="18" charset="0"/>
                <a:cs typeface="Times New Roman" pitchFamily="18" charset="0"/>
              </a:rPr>
              <a:t>Hồ</a:t>
            </a:r>
            <a:r>
              <a:rPr lang="en-AU" sz="2800" b="1" dirty="0">
                <a:latin typeface="Times New Roman" pitchFamily="18" charset="0"/>
                <a:cs typeface="Times New Roman" pitchFamily="18" charset="0"/>
              </a:rPr>
              <a:t> </a:t>
            </a:r>
            <a:r>
              <a:rPr lang="en-AU" sz="2800" b="1" dirty="0" err="1">
                <a:latin typeface="Times New Roman" pitchFamily="18" charset="0"/>
                <a:cs typeface="Times New Roman" pitchFamily="18" charset="0"/>
              </a:rPr>
              <a:t>Chí</a:t>
            </a:r>
            <a:r>
              <a:rPr lang="en-AU" sz="2800" b="1" dirty="0">
                <a:latin typeface="Times New Roman" pitchFamily="18" charset="0"/>
                <a:cs typeface="Times New Roman" pitchFamily="18" charset="0"/>
              </a:rPr>
              <a:t> Minh</a:t>
            </a:r>
            <a:endParaRPr lang="en-US" sz="2800" b="1" dirty="0">
              <a:latin typeface="Times New Roman" pitchFamily="18" charset="0"/>
              <a:cs typeface="Times New Roman" pitchFamily="18" charset="0"/>
            </a:endParaRPr>
          </a:p>
        </p:txBody>
      </p:sp>
      <p:sp>
        <p:nvSpPr>
          <p:cNvPr id="3" name="Title 1"/>
          <p:cNvSpPr txBox="1">
            <a:spLocks/>
          </p:cNvSpPr>
          <p:nvPr/>
        </p:nvSpPr>
        <p:spPr>
          <a:xfrm>
            <a:off x="304800" y="457200"/>
            <a:ext cx="8382000" cy="533400"/>
          </a:xfrm>
          <a:prstGeom prst="rect">
            <a:avLst/>
          </a:prstGeom>
          <a:solidFill>
            <a:schemeClr val="accent2">
              <a:lumMod val="20000"/>
              <a:lumOff val="80000"/>
            </a:schemeClr>
          </a:solidFill>
          <a:scene3d>
            <a:camera prst="orthographicFront"/>
            <a:lightRig rig="threePt" dir="t"/>
          </a:scene3d>
          <a:sp3d>
            <a:bevelT prst="convex"/>
          </a:sp3d>
        </p:spPr>
        <p:txBody>
          <a:bodyPr anchor="ctr">
            <a:normAutofit fontScale="92500"/>
          </a:bodyPr>
          <a:lstStyle/>
          <a:p>
            <a:pPr algn="ctr" fontAlgn="auto">
              <a:spcAft>
                <a:spcPts val="0"/>
              </a:spcAft>
              <a:defRPr/>
            </a:pPr>
            <a:r>
              <a:rPr lang="en-US" sz="2800" b="1" dirty="0">
                <a:latin typeface="Times New Roman" pitchFamily="18" charset="0"/>
                <a:ea typeface="+mj-ea"/>
                <a:cs typeface="Times New Roman" pitchFamily="18" charset="0"/>
              </a:rPr>
              <a:t>I. CƠ SỞ HÌNH THÀNH TƯ TƯỞNG HỒ CHÍ MINH</a:t>
            </a:r>
          </a:p>
        </p:txBody>
      </p:sp>
      <p:sp>
        <p:nvSpPr>
          <p:cNvPr id="70660" name="Rectangle 9"/>
          <p:cNvSpPr>
            <a:spLocks noChangeArrowheads="1"/>
          </p:cNvSpPr>
          <p:nvPr/>
        </p:nvSpPr>
        <p:spPr bwMode="auto">
          <a:xfrm>
            <a:off x="1066800" y="4734580"/>
            <a:ext cx="7543800" cy="523220"/>
          </a:xfrm>
          <a:prstGeom prst="rect">
            <a:avLst/>
          </a:prstGeom>
          <a:solidFill>
            <a:srgbClr val="FBF693"/>
          </a:solidFill>
          <a:ln w="9525">
            <a:noFill/>
            <a:miter lim="800000"/>
            <a:headEnd/>
            <a:tailEnd/>
          </a:ln>
          <a:scene3d>
            <a:camera prst="orthographicFront"/>
            <a:lightRig rig="threePt" dir="t"/>
          </a:scene3d>
          <a:sp3d>
            <a:bevelT prst="slope"/>
          </a:sp3d>
        </p:spPr>
        <p:txBody>
          <a:bodyPr>
            <a:spAutoFit/>
          </a:bodyPr>
          <a:lstStyle/>
          <a:p>
            <a:pPr algn="just">
              <a:defRPr/>
            </a:pPr>
            <a:r>
              <a:rPr lang="en-AU" sz="2800" spc="-50" dirty="0" err="1">
                <a:latin typeface="Arial" charset="0"/>
                <a:cs typeface="Arial" charset="0"/>
              </a:rPr>
              <a:t>Có</a:t>
            </a:r>
            <a:r>
              <a:rPr lang="en-AU" sz="2800" spc="-50" dirty="0">
                <a:latin typeface="Arial" charset="0"/>
                <a:cs typeface="Arial" charset="0"/>
              </a:rPr>
              <a:t> </a:t>
            </a:r>
            <a:r>
              <a:rPr lang="en-AU" sz="2800" spc="-50" dirty="0" err="1">
                <a:latin typeface="Arial" charset="0"/>
                <a:cs typeface="Arial" charset="0"/>
              </a:rPr>
              <a:t>vốn</a:t>
            </a:r>
            <a:r>
              <a:rPr lang="en-AU" sz="2800" spc="-50" dirty="0">
                <a:latin typeface="Arial" charset="0"/>
                <a:cs typeface="Arial" charset="0"/>
              </a:rPr>
              <a:t> </a:t>
            </a:r>
            <a:r>
              <a:rPr lang="en-AU" sz="2800" spc="-50" dirty="0" err="1">
                <a:latin typeface="Arial" charset="0"/>
                <a:cs typeface="Arial" charset="0"/>
              </a:rPr>
              <a:t>sống</a:t>
            </a:r>
            <a:r>
              <a:rPr lang="en-AU" sz="2800" spc="-50" dirty="0">
                <a:latin typeface="Arial" charset="0"/>
                <a:cs typeface="Arial" charset="0"/>
              </a:rPr>
              <a:t> </a:t>
            </a:r>
            <a:r>
              <a:rPr lang="en-AU" sz="2800" spc="-50" dirty="0" err="1">
                <a:latin typeface="Arial" charset="0"/>
                <a:cs typeface="Arial" charset="0"/>
              </a:rPr>
              <a:t>và</a:t>
            </a:r>
            <a:r>
              <a:rPr lang="en-AU" sz="2800" spc="-50" dirty="0">
                <a:latin typeface="Arial" charset="0"/>
                <a:cs typeface="Arial" charset="0"/>
              </a:rPr>
              <a:t> </a:t>
            </a:r>
            <a:r>
              <a:rPr lang="en-AU" sz="2800" spc="-50" dirty="0" err="1">
                <a:latin typeface="Arial" charset="0"/>
                <a:cs typeface="Arial" charset="0"/>
              </a:rPr>
              <a:t>thực</a:t>
            </a:r>
            <a:r>
              <a:rPr lang="en-AU" sz="2800" spc="-50" dirty="0">
                <a:latin typeface="Arial" charset="0"/>
                <a:cs typeface="Arial" charset="0"/>
              </a:rPr>
              <a:t> </a:t>
            </a:r>
            <a:r>
              <a:rPr lang="en-AU" sz="2800" spc="-50" dirty="0" err="1">
                <a:latin typeface="Arial" charset="0"/>
                <a:cs typeface="Arial" charset="0"/>
              </a:rPr>
              <a:t>tiễn</a:t>
            </a:r>
            <a:r>
              <a:rPr lang="en-AU" sz="2800" spc="-50" dirty="0">
                <a:latin typeface="Arial" charset="0"/>
                <a:cs typeface="Arial" charset="0"/>
              </a:rPr>
              <a:t> </a:t>
            </a:r>
            <a:r>
              <a:rPr lang="en-AU" sz="2800" spc="-50" dirty="0" err="1">
                <a:latin typeface="Arial" charset="0"/>
                <a:cs typeface="Arial" charset="0"/>
              </a:rPr>
              <a:t>cách</a:t>
            </a:r>
            <a:r>
              <a:rPr lang="en-AU" sz="2800" spc="-50" dirty="0">
                <a:latin typeface="Arial" charset="0"/>
                <a:cs typeface="Arial" charset="0"/>
              </a:rPr>
              <a:t> </a:t>
            </a:r>
            <a:r>
              <a:rPr lang="en-AU" sz="2800" spc="-50" dirty="0" err="1">
                <a:latin typeface="Arial" charset="0"/>
                <a:cs typeface="Arial" charset="0"/>
              </a:rPr>
              <a:t>mạng</a:t>
            </a:r>
            <a:r>
              <a:rPr lang="en-AU" sz="2800" spc="-50" dirty="0">
                <a:latin typeface="Arial" charset="0"/>
                <a:cs typeface="Arial" charset="0"/>
              </a:rPr>
              <a:t> </a:t>
            </a:r>
            <a:r>
              <a:rPr lang="en-AU" sz="2800" spc="-50" dirty="0" err="1">
                <a:latin typeface="Arial" charset="0"/>
                <a:cs typeface="Arial" charset="0"/>
              </a:rPr>
              <a:t>phong</a:t>
            </a:r>
            <a:r>
              <a:rPr lang="en-AU" sz="2800" spc="-50" dirty="0">
                <a:latin typeface="Arial" charset="0"/>
                <a:cs typeface="Arial" charset="0"/>
              </a:rPr>
              <a:t> </a:t>
            </a:r>
            <a:r>
              <a:rPr lang="en-AU" sz="2800" spc="-50" dirty="0" err="1">
                <a:latin typeface="Arial" charset="0"/>
                <a:cs typeface="Arial" charset="0"/>
              </a:rPr>
              <a:t>phú</a:t>
            </a:r>
            <a:endParaRPr lang="en-US" sz="2800" spc="-50" dirty="0">
              <a:latin typeface="Arial" charset="0"/>
              <a:cs typeface="Arial" charset="0"/>
            </a:endParaRPr>
          </a:p>
        </p:txBody>
      </p:sp>
      <p:sp>
        <p:nvSpPr>
          <p:cNvPr id="71685" name="Rectangle 9"/>
          <p:cNvSpPr>
            <a:spLocks noChangeArrowheads="1"/>
          </p:cNvSpPr>
          <p:nvPr/>
        </p:nvSpPr>
        <p:spPr bwMode="auto">
          <a:xfrm>
            <a:off x="1066800" y="5334000"/>
            <a:ext cx="7543800" cy="954107"/>
          </a:xfrm>
          <a:prstGeom prst="rect">
            <a:avLst/>
          </a:prstGeom>
          <a:solidFill>
            <a:srgbClr val="FBF693"/>
          </a:solidFill>
          <a:ln w="9525">
            <a:noFill/>
            <a:miter lim="800000"/>
            <a:headEnd/>
            <a:tailEnd/>
          </a:ln>
          <a:scene3d>
            <a:camera prst="orthographicFront"/>
            <a:lightRig rig="threePt" dir="t"/>
          </a:scene3d>
          <a:sp3d>
            <a:bevelT prst="slope"/>
          </a:sp3d>
        </p:spPr>
        <p:txBody>
          <a:bodyPr>
            <a:spAutoFit/>
          </a:bodyPr>
          <a:lstStyle/>
          <a:p>
            <a:pPr algn="just">
              <a:defRPr/>
            </a:pPr>
            <a:r>
              <a:rPr lang="en-AU" sz="2800" dirty="0" err="1">
                <a:latin typeface="Arial" charset="0"/>
                <a:cs typeface="Arial" charset="0"/>
              </a:rPr>
              <a:t>Hiện</a:t>
            </a:r>
            <a:r>
              <a:rPr lang="en-AU" sz="2800" dirty="0">
                <a:latin typeface="Arial" charset="0"/>
                <a:cs typeface="Arial" charset="0"/>
              </a:rPr>
              <a:t> </a:t>
            </a:r>
            <a:r>
              <a:rPr lang="en-AU" sz="2800" dirty="0" err="1">
                <a:latin typeface="Arial" charset="0"/>
                <a:cs typeface="Arial" charset="0"/>
              </a:rPr>
              <a:t>thực</a:t>
            </a:r>
            <a:r>
              <a:rPr lang="en-AU" sz="2800" dirty="0">
                <a:latin typeface="Arial" charset="0"/>
                <a:cs typeface="Arial" charset="0"/>
              </a:rPr>
              <a:t> </a:t>
            </a:r>
            <a:r>
              <a:rPr lang="en-AU" sz="2800" dirty="0" err="1">
                <a:latin typeface="Arial" charset="0"/>
                <a:cs typeface="Arial" charset="0"/>
              </a:rPr>
              <a:t>hóa</a:t>
            </a:r>
            <a:r>
              <a:rPr lang="en-AU" sz="2800" dirty="0">
                <a:latin typeface="Arial" charset="0"/>
                <a:cs typeface="Arial" charset="0"/>
              </a:rPr>
              <a:t> </a:t>
            </a:r>
            <a:r>
              <a:rPr lang="en-AU" sz="2800" dirty="0" err="1">
                <a:latin typeface="Arial" charset="0"/>
                <a:cs typeface="Arial" charset="0"/>
              </a:rPr>
              <a:t>lý</a:t>
            </a:r>
            <a:r>
              <a:rPr lang="en-AU" sz="2800" dirty="0">
                <a:latin typeface="Arial" charset="0"/>
                <a:cs typeface="Arial" charset="0"/>
              </a:rPr>
              <a:t> </a:t>
            </a:r>
            <a:r>
              <a:rPr lang="en-AU" sz="2800" dirty="0" err="1">
                <a:latin typeface="Arial" charset="0"/>
                <a:cs typeface="Arial" charset="0"/>
              </a:rPr>
              <a:t>luận</a:t>
            </a:r>
            <a:r>
              <a:rPr lang="en-AU" sz="2800" dirty="0">
                <a:latin typeface="Arial" charset="0"/>
                <a:cs typeface="Arial" charset="0"/>
              </a:rPr>
              <a:t> </a:t>
            </a:r>
            <a:r>
              <a:rPr lang="en-AU" sz="2800" dirty="0" err="1">
                <a:latin typeface="Arial" charset="0"/>
                <a:cs typeface="Arial" charset="0"/>
              </a:rPr>
              <a:t>cách</a:t>
            </a:r>
            <a:r>
              <a:rPr lang="en-AU" sz="2800" dirty="0">
                <a:latin typeface="Arial" charset="0"/>
                <a:cs typeface="Arial" charset="0"/>
              </a:rPr>
              <a:t> </a:t>
            </a:r>
            <a:r>
              <a:rPr lang="en-AU" sz="2800" dirty="0" err="1">
                <a:latin typeface="Arial" charset="0"/>
                <a:cs typeface="Arial" charset="0"/>
              </a:rPr>
              <a:t>mạng</a:t>
            </a:r>
            <a:r>
              <a:rPr lang="en-AU" sz="2800" dirty="0">
                <a:latin typeface="Arial" charset="0"/>
                <a:cs typeface="Arial" charset="0"/>
              </a:rPr>
              <a:t>, </a:t>
            </a:r>
            <a:r>
              <a:rPr lang="en-AU" sz="2800" dirty="0" err="1">
                <a:latin typeface="Arial" charset="0"/>
                <a:cs typeface="Arial" charset="0"/>
              </a:rPr>
              <a:t>tổng</a:t>
            </a:r>
            <a:r>
              <a:rPr lang="en-AU" sz="2800" dirty="0">
                <a:latin typeface="Arial" charset="0"/>
                <a:cs typeface="Arial" charset="0"/>
              </a:rPr>
              <a:t> </a:t>
            </a:r>
            <a:r>
              <a:rPr lang="en-AU" sz="2800" dirty="0" err="1">
                <a:latin typeface="Arial" charset="0"/>
                <a:cs typeface="Arial" charset="0"/>
              </a:rPr>
              <a:t>kết</a:t>
            </a:r>
            <a:r>
              <a:rPr lang="en-AU" sz="2800" dirty="0">
                <a:latin typeface="Arial" charset="0"/>
                <a:cs typeface="Arial" charset="0"/>
              </a:rPr>
              <a:t> </a:t>
            </a:r>
            <a:r>
              <a:rPr lang="en-AU" sz="2800" dirty="0" err="1">
                <a:latin typeface="Arial" charset="0"/>
                <a:cs typeface="Arial" charset="0"/>
              </a:rPr>
              <a:t>thực</a:t>
            </a:r>
            <a:r>
              <a:rPr lang="en-AU" sz="2800" dirty="0">
                <a:latin typeface="Arial" charset="0"/>
                <a:cs typeface="Arial" charset="0"/>
              </a:rPr>
              <a:t> </a:t>
            </a:r>
            <a:r>
              <a:rPr lang="en-AU" sz="2800" dirty="0" err="1">
                <a:latin typeface="Arial" charset="0"/>
                <a:cs typeface="Arial" charset="0"/>
              </a:rPr>
              <a:t>tiễn</a:t>
            </a:r>
            <a:r>
              <a:rPr lang="en-AU" sz="2800" dirty="0">
                <a:latin typeface="Arial" charset="0"/>
                <a:cs typeface="Arial" charset="0"/>
              </a:rPr>
              <a:t>, </a:t>
            </a:r>
            <a:r>
              <a:rPr lang="en-AU" sz="2800" dirty="0" err="1">
                <a:latin typeface="Arial" charset="0"/>
                <a:cs typeface="Arial" charset="0"/>
              </a:rPr>
              <a:t>phát</a:t>
            </a:r>
            <a:r>
              <a:rPr lang="en-AU" sz="2800" dirty="0">
                <a:latin typeface="Arial" charset="0"/>
                <a:cs typeface="Arial" charset="0"/>
              </a:rPr>
              <a:t> </a:t>
            </a:r>
            <a:r>
              <a:rPr lang="en-AU" sz="2800" dirty="0" err="1">
                <a:latin typeface="Arial" charset="0"/>
                <a:cs typeface="Arial" charset="0"/>
              </a:rPr>
              <a:t>triển</a:t>
            </a:r>
            <a:r>
              <a:rPr lang="en-AU" sz="2800" dirty="0">
                <a:latin typeface="Arial" charset="0"/>
                <a:cs typeface="Arial" charset="0"/>
              </a:rPr>
              <a:t> </a:t>
            </a:r>
            <a:r>
              <a:rPr lang="en-AU" sz="2800" dirty="0" err="1">
                <a:latin typeface="Arial" charset="0"/>
                <a:cs typeface="Arial" charset="0"/>
              </a:rPr>
              <a:t>lý</a:t>
            </a:r>
            <a:r>
              <a:rPr lang="en-AU" sz="2800" dirty="0">
                <a:latin typeface="Arial" charset="0"/>
                <a:cs typeface="Arial" charset="0"/>
              </a:rPr>
              <a:t> </a:t>
            </a:r>
            <a:r>
              <a:rPr lang="en-AU" sz="2800" dirty="0" err="1">
                <a:latin typeface="Arial" charset="0"/>
                <a:cs typeface="Arial" charset="0"/>
              </a:rPr>
              <a:t>luận</a:t>
            </a:r>
            <a:r>
              <a:rPr lang="en-AU" sz="2800" dirty="0">
                <a:latin typeface="Arial" charset="0"/>
                <a:cs typeface="Arial" charset="0"/>
              </a:rPr>
              <a:t> </a:t>
            </a:r>
            <a:r>
              <a:rPr lang="en-AU" sz="2800" dirty="0" err="1">
                <a:latin typeface="Arial" charset="0"/>
                <a:cs typeface="Arial" charset="0"/>
              </a:rPr>
              <a:t>cách</a:t>
            </a:r>
            <a:r>
              <a:rPr lang="en-AU" sz="2800" dirty="0">
                <a:latin typeface="Arial" charset="0"/>
                <a:cs typeface="Arial" charset="0"/>
              </a:rPr>
              <a:t> </a:t>
            </a:r>
            <a:r>
              <a:rPr lang="en-AU" sz="2800" dirty="0" err="1">
                <a:latin typeface="Arial" charset="0"/>
                <a:cs typeface="Arial" charset="0"/>
              </a:rPr>
              <a:t>mạng</a:t>
            </a:r>
            <a:endParaRPr lang="en-US" sz="2800" dirty="0">
              <a:latin typeface="Arial" charset="0"/>
              <a:cs typeface="Arial" charset="0"/>
            </a:endParaRPr>
          </a:p>
        </p:txBody>
      </p:sp>
      <p:sp>
        <p:nvSpPr>
          <p:cNvPr id="8" name="Title 31"/>
          <p:cNvSpPr txBox="1">
            <a:spLocks/>
          </p:cNvSpPr>
          <p:nvPr/>
        </p:nvSpPr>
        <p:spPr>
          <a:xfrm>
            <a:off x="381000" y="1706563"/>
            <a:ext cx="8305800" cy="503237"/>
          </a:xfrm>
          <a:prstGeom prst="rect">
            <a:avLst/>
          </a:prstGeom>
          <a:solidFill>
            <a:schemeClr val="accent5">
              <a:lumMod val="20000"/>
              <a:lumOff val="80000"/>
            </a:schemeClr>
          </a:solidFill>
          <a:scene3d>
            <a:camera prst="orthographicFront"/>
            <a:lightRig rig="threePt" dir="t"/>
          </a:scene3d>
          <a:sp3d>
            <a:bevelT w="165100" prst="coolSlant"/>
          </a:sp3d>
        </p:spPr>
        <p:txBody>
          <a:bodyPr/>
          <a:lstStyle/>
          <a:p>
            <a:pPr eaLnBrk="0" hangingPunct="0">
              <a:defRPr/>
            </a:pPr>
            <a:r>
              <a:rPr lang="en-US" sz="2400" b="1" dirty="0">
                <a:effectLst>
                  <a:outerShdw blurRad="38100" dist="38100" dir="2700000" algn="tl">
                    <a:srgbClr val="C0C0C0"/>
                  </a:outerShdw>
                </a:effectLst>
                <a:latin typeface="Times New Roman" pitchFamily="18" charset="0"/>
                <a:ea typeface="+mj-ea"/>
                <a:cs typeface="Times New Roman" pitchFamily="18" charset="0"/>
              </a:rPr>
              <a:t>2. </a:t>
            </a:r>
            <a:r>
              <a:rPr lang="en-US" sz="2400" b="1" dirty="0" err="1">
                <a:effectLst>
                  <a:outerShdw blurRad="38100" dist="38100" dir="2700000" algn="tl">
                    <a:srgbClr val="C0C0C0"/>
                  </a:outerShdw>
                </a:effectLst>
                <a:latin typeface="Times New Roman" pitchFamily="18" charset="0"/>
                <a:ea typeface="+mj-ea"/>
                <a:cs typeface="Times New Roman" pitchFamily="18" charset="0"/>
              </a:rPr>
              <a:t>Cơ</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sở</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tư</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tưởng</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lý</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luận</a:t>
            </a:r>
            <a:endParaRPr lang="vi-VN" sz="2400" b="1" dirty="0">
              <a:effectLst>
                <a:outerShdw blurRad="38100" dist="38100" dir="2700000" algn="tl">
                  <a:srgbClr val="C0C0C0"/>
                </a:outerShdw>
              </a:effectLst>
              <a:latin typeface="Times New Roman" pitchFamily="18" charset="0"/>
              <a:ea typeface="+mj-ea"/>
              <a:cs typeface="Times New Roman" pitchFamily="18" charset="0"/>
            </a:endParaRPr>
          </a:p>
        </p:txBody>
      </p:sp>
      <p:sp>
        <p:nvSpPr>
          <p:cNvPr id="9" name="Title 31"/>
          <p:cNvSpPr txBox="1">
            <a:spLocks/>
          </p:cNvSpPr>
          <p:nvPr/>
        </p:nvSpPr>
        <p:spPr>
          <a:xfrm>
            <a:off x="381000" y="1096963"/>
            <a:ext cx="8305800" cy="503237"/>
          </a:xfrm>
          <a:prstGeom prst="rect">
            <a:avLst/>
          </a:prstGeom>
          <a:solidFill>
            <a:schemeClr val="accent5">
              <a:lumMod val="20000"/>
              <a:lumOff val="80000"/>
            </a:schemeClr>
          </a:solidFill>
          <a:scene3d>
            <a:camera prst="orthographicFront"/>
            <a:lightRig rig="threePt" dir="t"/>
          </a:scene3d>
          <a:sp3d>
            <a:bevelT w="165100" prst="coolSlant"/>
          </a:sp3d>
        </p:spPr>
        <p:txBody>
          <a:bodyPr/>
          <a:lstStyle/>
          <a:p>
            <a:pPr eaLnBrk="0" hangingPunct="0">
              <a:defRPr/>
            </a:pPr>
            <a:r>
              <a:rPr lang="en-US" sz="2400" b="1" dirty="0">
                <a:effectLst>
                  <a:outerShdw blurRad="38100" dist="38100" dir="2700000" algn="tl">
                    <a:srgbClr val="C0C0C0"/>
                  </a:outerShdw>
                </a:effectLst>
                <a:latin typeface="Times New Roman" pitchFamily="18" charset="0"/>
                <a:ea typeface="+mj-ea"/>
                <a:cs typeface="Times New Roman" pitchFamily="18" charset="0"/>
              </a:rPr>
              <a:t>1. </a:t>
            </a:r>
            <a:r>
              <a:rPr lang="en-US" sz="2400" b="1" dirty="0" err="1">
                <a:effectLst>
                  <a:outerShdw blurRad="38100" dist="38100" dir="2700000" algn="tl">
                    <a:srgbClr val="C0C0C0"/>
                  </a:outerShdw>
                </a:effectLst>
                <a:latin typeface="Times New Roman" pitchFamily="18" charset="0"/>
                <a:ea typeface="+mj-ea"/>
                <a:cs typeface="Times New Roman" pitchFamily="18" charset="0"/>
              </a:rPr>
              <a:t>Cơ</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sở</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thực</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tiễn</a:t>
            </a:r>
            <a:endParaRPr lang="vi-VN" sz="2400" b="1" dirty="0">
              <a:effectLst>
                <a:outerShdw blurRad="38100" dist="38100" dir="2700000" algn="tl">
                  <a:srgbClr val="C0C0C0"/>
                </a:outerShdw>
              </a:effectLst>
              <a:latin typeface="Times New Roman" pitchFamily="18" charset="0"/>
              <a:ea typeface="+mj-ea"/>
              <a:cs typeface="Times New Roman" pitchFamily="18" charset="0"/>
            </a:endParaRPr>
          </a:p>
        </p:txBody>
      </p:sp>
      <p:sp>
        <p:nvSpPr>
          <p:cNvPr id="13" name="Right Arrow 12"/>
          <p:cNvSpPr/>
          <p:nvPr/>
        </p:nvSpPr>
        <p:spPr>
          <a:xfrm>
            <a:off x="685800" y="4876800"/>
            <a:ext cx="228600" cy="152400"/>
          </a:xfrm>
          <a:prstGeom prst="rightArrow">
            <a:avLst/>
          </a:prstGeom>
          <a:solidFill>
            <a:schemeClr val="accent2"/>
          </a:solidFill>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ight Arrow 13"/>
          <p:cNvSpPr/>
          <p:nvPr/>
        </p:nvSpPr>
        <p:spPr>
          <a:xfrm>
            <a:off x="685800" y="5715000"/>
            <a:ext cx="228600" cy="152400"/>
          </a:xfrm>
          <a:prstGeom prst="rightArrow">
            <a:avLst/>
          </a:prstGeom>
          <a:solidFill>
            <a:schemeClr val="accent2"/>
          </a:solidFill>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9"/>
          <p:cNvSpPr>
            <a:spLocks noChangeArrowheads="1"/>
          </p:cNvSpPr>
          <p:nvPr/>
        </p:nvSpPr>
        <p:spPr bwMode="auto">
          <a:xfrm>
            <a:off x="990600" y="2981325"/>
            <a:ext cx="7543800" cy="523875"/>
          </a:xfrm>
          <a:prstGeom prst="rect">
            <a:avLst/>
          </a:prstGeom>
          <a:solidFill>
            <a:schemeClr val="accent5">
              <a:lumMod val="60000"/>
              <a:lumOff val="40000"/>
            </a:schemeClr>
          </a:solidFill>
          <a:ln w="9525">
            <a:noFill/>
            <a:miter lim="800000"/>
            <a:headEnd/>
            <a:tailEnd/>
          </a:ln>
          <a:scene3d>
            <a:camera prst="orthographicFront"/>
            <a:lightRig rig="threePt" dir="t"/>
          </a:scene3d>
          <a:sp3d>
            <a:bevelT prst="slope"/>
          </a:sp3d>
        </p:spPr>
        <p:txBody>
          <a:bodyPr>
            <a:spAutoFit/>
          </a:bodyPr>
          <a:lstStyle/>
          <a:p>
            <a:pPr algn="just">
              <a:defRPr/>
            </a:pPr>
            <a:r>
              <a:rPr lang="en-AU" sz="2800" dirty="0">
                <a:latin typeface="Arial" charset="0"/>
                <a:cs typeface="Arial" charset="0"/>
              </a:rPr>
              <a:t>a. </a:t>
            </a:r>
            <a:r>
              <a:rPr lang="en-AU" sz="2800" dirty="0" err="1">
                <a:latin typeface="Arial" charset="0"/>
                <a:cs typeface="Arial" charset="0"/>
              </a:rPr>
              <a:t>Phẩm</a:t>
            </a:r>
            <a:r>
              <a:rPr lang="en-AU" sz="2800" dirty="0">
                <a:latin typeface="Arial" charset="0"/>
                <a:cs typeface="Arial" charset="0"/>
              </a:rPr>
              <a:t> </a:t>
            </a:r>
            <a:r>
              <a:rPr lang="en-AU" sz="2800" dirty="0" err="1">
                <a:latin typeface="Arial" charset="0"/>
                <a:cs typeface="Arial" charset="0"/>
              </a:rPr>
              <a:t>chất</a:t>
            </a:r>
            <a:r>
              <a:rPr lang="en-AU" sz="2800" dirty="0">
                <a:latin typeface="Arial" charset="0"/>
                <a:cs typeface="Arial" charset="0"/>
              </a:rPr>
              <a:t> </a:t>
            </a:r>
            <a:r>
              <a:rPr lang="en-AU" sz="2800" dirty="0" err="1">
                <a:latin typeface="Arial" charset="0"/>
                <a:cs typeface="Arial" charset="0"/>
              </a:rPr>
              <a:t>Hồ</a:t>
            </a:r>
            <a:r>
              <a:rPr lang="en-AU" sz="2800" dirty="0">
                <a:latin typeface="Arial" charset="0"/>
                <a:cs typeface="Arial" charset="0"/>
              </a:rPr>
              <a:t> </a:t>
            </a:r>
            <a:r>
              <a:rPr lang="en-AU" sz="2800" dirty="0" err="1">
                <a:latin typeface="Arial" charset="0"/>
                <a:cs typeface="Arial" charset="0"/>
              </a:rPr>
              <a:t>Chí</a:t>
            </a:r>
            <a:r>
              <a:rPr lang="en-AU" sz="2800" dirty="0">
                <a:latin typeface="Arial" charset="0"/>
                <a:cs typeface="Arial" charset="0"/>
              </a:rPr>
              <a:t> Minh</a:t>
            </a:r>
            <a:endParaRPr lang="en-US" sz="2800" dirty="0">
              <a:latin typeface="Arial" charset="0"/>
              <a:cs typeface="Arial" charset="0"/>
            </a:endParaRPr>
          </a:p>
        </p:txBody>
      </p:sp>
      <p:sp>
        <p:nvSpPr>
          <p:cNvPr id="16" name="Rectangle 9"/>
          <p:cNvSpPr>
            <a:spLocks noChangeArrowheads="1"/>
          </p:cNvSpPr>
          <p:nvPr/>
        </p:nvSpPr>
        <p:spPr bwMode="auto">
          <a:xfrm>
            <a:off x="990600" y="3617893"/>
            <a:ext cx="7543800" cy="954107"/>
          </a:xfrm>
          <a:prstGeom prst="rect">
            <a:avLst/>
          </a:prstGeom>
          <a:solidFill>
            <a:schemeClr val="accent5">
              <a:lumMod val="60000"/>
              <a:lumOff val="40000"/>
            </a:schemeClr>
          </a:solidFill>
          <a:ln w="9525">
            <a:noFill/>
            <a:miter lim="800000"/>
            <a:headEnd/>
            <a:tailEnd/>
          </a:ln>
          <a:scene3d>
            <a:camera prst="orthographicFront"/>
            <a:lightRig rig="threePt" dir="t"/>
          </a:scene3d>
          <a:sp3d>
            <a:bevelT prst="slope"/>
          </a:sp3d>
        </p:spPr>
        <p:txBody>
          <a:bodyPr>
            <a:spAutoFit/>
          </a:bodyPr>
          <a:lstStyle/>
          <a:p>
            <a:pPr algn="just">
              <a:defRPr/>
            </a:pPr>
            <a:r>
              <a:rPr lang="en-AU" sz="2800" dirty="0">
                <a:latin typeface="Arial" charset="0"/>
                <a:cs typeface="Arial" charset="0"/>
              </a:rPr>
              <a:t>b. </a:t>
            </a:r>
            <a:r>
              <a:rPr lang="en-AU" sz="2800" dirty="0" err="1">
                <a:latin typeface="Arial" charset="0"/>
                <a:cs typeface="Arial" charset="0"/>
              </a:rPr>
              <a:t>Tài</a:t>
            </a:r>
            <a:r>
              <a:rPr lang="en-AU" sz="2800" dirty="0">
                <a:latin typeface="Arial" charset="0"/>
                <a:cs typeface="Arial" charset="0"/>
              </a:rPr>
              <a:t> </a:t>
            </a:r>
            <a:r>
              <a:rPr lang="en-AU" sz="2800" dirty="0" err="1">
                <a:latin typeface="Arial" charset="0"/>
                <a:cs typeface="Arial" charset="0"/>
              </a:rPr>
              <a:t>năng</a:t>
            </a:r>
            <a:r>
              <a:rPr lang="en-AU" sz="2800" dirty="0">
                <a:latin typeface="Arial" charset="0"/>
                <a:cs typeface="Arial" charset="0"/>
              </a:rPr>
              <a:t> </a:t>
            </a:r>
            <a:r>
              <a:rPr lang="en-AU" sz="2800" dirty="0" err="1">
                <a:latin typeface="Arial" charset="0"/>
                <a:cs typeface="Arial" charset="0"/>
              </a:rPr>
              <a:t>hoạt</a:t>
            </a:r>
            <a:r>
              <a:rPr lang="en-AU" sz="2800" dirty="0">
                <a:latin typeface="Arial" charset="0"/>
                <a:cs typeface="Arial" charset="0"/>
              </a:rPr>
              <a:t> </a:t>
            </a:r>
            <a:r>
              <a:rPr lang="en-AU" sz="2800" dirty="0" err="1">
                <a:latin typeface="Arial" charset="0"/>
                <a:cs typeface="Arial" charset="0"/>
              </a:rPr>
              <a:t>động</a:t>
            </a:r>
            <a:r>
              <a:rPr lang="en-AU" sz="2800" dirty="0">
                <a:latin typeface="Arial" charset="0"/>
                <a:cs typeface="Arial" charset="0"/>
              </a:rPr>
              <a:t>, </a:t>
            </a:r>
            <a:r>
              <a:rPr lang="en-AU" sz="2800" dirty="0" err="1">
                <a:latin typeface="Arial" charset="0"/>
                <a:cs typeface="Arial" charset="0"/>
              </a:rPr>
              <a:t>tổng</a:t>
            </a:r>
            <a:r>
              <a:rPr lang="en-AU" sz="2800" dirty="0">
                <a:latin typeface="Arial" charset="0"/>
                <a:cs typeface="Arial" charset="0"/>
              </a:rPr>
              <a:t> </a:t>
            </a:r>
            <a:r>
              <a:rPr lang="en-AU" sz="2800" dirty="0" err="1">
                <a:latin typeface="Arial" charset="0"/>
                <a:cs typeface="Arial" charset="0"/>
              </a:rPr>
              <a:t>kết</a:t>
            </a:r>
            <a:r>
              <a:rPr lang="en-AU" sz="2800" dirty="0">
                <a:latin typeface="Arial" charset="0"/>
                <a:cs typeface="Arial" charset="0"/>
              </a:rPr>
              <a:t> </a:t>
            </a:r>
            <a:r>
              <a:rPr lang="en-AU" sz="2800" dirty="0" err="1">
                <a:latin typeface="Arial" charset="0"/>
                <a:cs typeface="Arial" charset="0"/>
              </a:rPr>
              <a:t>thực</a:t>
            </a:r>
            <a:r>
              <a:rPr lang="en-AU" sz="2800" dirty="0">
                <a:latin typeface="Arial" charset="0"/>
                <a:cs typeface="Arial" charset="0"/>
              </a:rPr>
              <a:t> </a:t>
            </a:r>
            <a:r>
              <a:rPr lang="en-AU" sz="2800" dirty="0" err="1">
                <a:latin typeface="Arial" charset="0"/>
                <a:cs typeface="Arial" charset="0"/>
              </a:rPr>
              <a:t>tiễn</a:t>
            </a:r>
            <a:r>
              <a:rPr lang="en-AU" sz="2800" dirty="0">
                <a:latin typeface="Arial" charset="0"/>
                <a:cs typeface="Arial" charset="0"/>
              </a:rPr>
              <a:t> </a:t>
            </a:r>
            <a:r>
              <a:rPr lang="en-AU" sz="2800" dirty="0" err="1">
                <a:latin typeface="Arial" charset="0"/>
                <a:cs typeface="Arial" charset="0"/>
              </a:rPr>
              <a:t>phát</a:t>
            </a:r>
            <a:r>
              <a:rPr lang="en-AU" sz="2800" dirty="0">
                <a:latin typeface="Arial" charset="0"/>
                <a:cs typeface="Arial" charset="0"/>
              </a:rPr>
              <a:t> </a:t>
            </a:r>
            <a:r>
              <a:rPr lang="en-AU" sz="2800" dirty="0" err="1">
                <a:latin typeface="Arial" charset="0"/>
                <a:cs typeface="Arial" charset="0"/>
              </a:rPr>
              <a:t>triển</a:t>
            </a:r>
            <a:r>
              <a:rPr lang="en-AU" sz="2800" dirty="0">
                <a:latin typeface="Arial" charset="0"/>
                <a:cs typeface="Arial" charset="0"/>
              </a:rPr>
              <a:t> </a:t>
            </a:r>
            <a:r>
              <a:rPr lang="en-AU" sz="2800" dirty="0" err="1">
                <a:latin typeface="Arial" charset="0"/>
                <a:cs typeface="Arial" charset="0"/>
              </a:rPr>
              <a:t>lý</a:t>
            </a:r>
            <a:r>
              <a:rPr lang="en-AU" sz="2800" dirty="0">
                <a:latin typeface="Arial" charset="0"/>
                <a:cs typeface="Arial" charset="0"/>
              </a:rPr>
              <a:t> </a:t>
            </a:r>
            <a:r>
              <a:rPr lang="en-AU" sz="2800" dirty="0" err="1">
                <a:latin typeface="Arial" charset="0"/>
                <a:cs typeface="Arial" charset="0"/>
              </a:rPr>
              <a:t>luận</a:t>
            </a:r>
            <a:endParaRPr lang="en-US" sz="2800" dirty="0">
              <a:latin typeface="Arial" charset="0"/>
              <a:cs typeface="Arial" charset="0"/>
            </a:endParaRPr>
          </a:p>
        </p:txBody>
      </p:sp>
    </p:spTree>
    <p:extLst>
      <p:ext uri="{BB962C8B-B14F-4D97-AF65-F5344CB8AC3E}">
        <p14:creationId xmlns:p14="http://schemas.microsoft.com/office/powerpoint/2010/main" val="21290699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6"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strips(downRight)">
                                      <p:cBhvr>
                                        <p:cTn id="13" dur="500"/>
                                        <p:tgtEl>
                                          <p:spTgt spid="13"/>
                                        </p:tgtEl>
                                      </p:cBhvr>
                                    </p:animEffect>
                                  </p:childTnLst>
                                </p:cTn>
                              </p:par>
                            </p:childTnLst>
                          </p:cTn>
                        </p:par>
                        <p:par>
                          <p:cTn id="14" fill="hold" nodeType="afterGroup">
                            <p:stCondLst>
                              <p:cond delay="500"/>
                            </p:stCondLst>
                            <p:childTnLst>
                              <p:par>
                                <p:cTn id="15" presetID="2" presetClass="entr" presetSubtype="2" fill="hold" nodeType="afterEffect">
                                  <p:stCondLst>
                                    <p:cond delay="0"/>
                                  </p:stCondLst>
                                  <p:childTnLst>
                                    <p:set>
                                      <p:cBhvr>
                                        <p:cTn id="16" dur="1" fill="hold">
                                          <p:stCondLst>
                                            <p:cond delay="0"/>
                                          </p:stCondLst>
                                        </p:cTn>
                                        <p:tgtEl>
                                          <p:spTgt spid="70660"/>
                                        </p:tgtEl>
                                        <p:attrNameLst>
                                          <p:attrName>style.visibility</p:attrName>
                                        </p:attrNameLst>
                                      </p:cBhvr>
                                      <p:to>
                                        <p:strVal val="visible"/>
                                      </p:to>
                                    </p:set>
                                    <p:anim calcmode="lin" valueType="num">
                                      <p:cBhvr additive="base">
                                        <p:cTn id="17" dur="500" fill="hold"/>
                                        <p:tgtEl>
                                          <p:spTgt spid="70660"/>
                                        </p:tgtEl>
                                        <p:attrNameLst>
                                          <p:attrName>ppt_x</p:attrName>
                                        </p:attrNameLst>
                                      </p:cBhvr>
                                      <p:tavLst>
                                        <p:tav tm="0">
                                          <p:val>
                                            <p:strVal val="1+#ppt_w/2"/>
                                          </p:val>
                                        </p:tav>
                                        <p:tav tm="100000">
                                          <p:val>
                                            <p:strVal val="#ppt_x"/>
                                          </p:val>
                                        </p:tav>
                                      </p:tavLst>
                                    </p:anim>
                                    <p:anim calcmode="lin" valueType="num">
                                      <p:cBhvr additive="base">
                                        <p:cTn id="18" dur="500" fill="hold"/>
                                        <p:tgtEl>
                                          <p:spTgt spid="70660"/>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checkerboard(across)">
                                      <p:cBhvr>
                                        <p:cTn id="23" dur="500"/>
                                        <p:tgtEl>
                                          <p:spTgt spid="14"/>
                                        </p:tgtEl>
                                      </p:cBhvr>
                                    </p:animEffect>
                                  </p:childTnLst>
                                </p:cTn>
                              </p:par>
                            </p:childTnLst>
                          </p:cTn>
                        </p:par>
                        <p:par>
                          <p:cTn id="24" fill="hold" nodeType="afterGroup">
                            <p:stCondLst>
                              <p:cond delay="500"/>
                            </p:stCondLst>
                            <p:childTnLst>
                              <p:par>
                                <p:cTn id="25" presetID="18" presetClass="entr" presetSubtype="12" fill="hold" nodeType="afterEffect">
                                  <p:stCondLst>
                                    <p:cond delay="0"/>
                                  </p:stCondLst>
                                  <p:childTnLst>
                                    <p:set>
                                      <p:cBhvr>
                                        <p:cTn id="26" dur="1" fill="hold">
                                          <p:stCondLst>
                                            <p:cond delay="0"/>
                                          </p:stCondLst>
                                        </p:cTn>
                                        <p:tgtEl>
                                          <p:spTgt spid="71685"/>
                                        </p:tgtEl>
                                        <p:attrNameLst>
                                          <p:attrName>style.visibility</p:attrName>
                                        </p:attrNameLst>
                                      </p:cBhvr>
                                      <p:to>
                                        <p:strVal val="visible"/>
                                      </p:to>
                                    </p:set>
                                    <p:animEffect transition="in" filter="strips(downLeft)">
                                      <p:cBhvr>
                                        <p:cTn id="27" dur="500"/>
                                        <p:tgtEl>
                                          <p:spTgt spid="71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txBox="1">
            <a:spLocks/>
          </p:cNvSpPr>
          <p:nvPr/>
        </p:nvSpPr>
        <p:spPr>
          <a:xfrm>
            <a:off x="304800" y="533400"/>
            <a:ext cx="8382000" cy="533400"/>
          </a:xfrm>
          <a:prstGeom prst="rect">
            <a:avLst/>
          </a:prstGeom>
          <a:solidFill>
            <a:schemeClr val="accent2">
              <a:lumMod val="20000"/>
              <a:lumOff val="80000"/>
            </a:schemeClr>
          </a:solidFill>
          <a:scene3d>
            <a:camera prst="orthographicFront"/>
            <a:lightRig rig="threePt" dir="t"/>
          </a:scene3d>
          <a:sp3d>
            <a:bevelT prst="convex"/>
          </a:sp3d>
        </p:spPr>
        <p:txBody>
          <a:bodyPr anchor="ctr">
            <a:normAutofit fontScale="62500" lnSpcReduction="20000"/>
          </a:bodyPr>
          <a:lstStyle/>
          <a:p>
            <a:pPr algn="ctr" fontAlgn="auto">
              <a:spcAft>
                <a:spcPts val="0"/>
              </a:spcAft>
              <a:defRPr/>
            </a:pPr>
            <a:r>
              <a:rPr lang="en-US" sz="2800" b="1" dirty="0">
                <a:latin typeface="Times New Roman" pitchFamily="18" charset="0"/>
                <a:ea typeface="+mj-ea"/>
                <a:cs typeface="Times New Roman" pitchFamily="18" charset="0"/>
              </a:rPr>
              <a:t>II. QUÁ TRÌNH HÌNH THÀNH VÀ PHÁT TRIỂN TƯ TƯỞNG HỒ CHÍ MINH</a:t>
            </a:r>
          </a:p>
        </p:txBody>
      </p:sp>
      <p:sp>
        <p:nvSpPr>
          <p:cNvPr id="72707" name="Rectangle 50"/>
          <p:cNvSpPr>
            <a:spLocks noChangeArrowheads="1"/>
          </p:cNvSpPr>
          <p:nvPr/>
        </p:nvSpPr>
        <p:spPr bwMode="auto">
          <a:xfrm>
            <a:off x="1066800" y="1152525"/>
            <a:ext cx="4648200" cy="523875"/>
          </a:xfrm>
          <a:prstGeom prst="rect">
            <a:avLst/>
          </a:prstGeom>
          <a:solidFill>
            <a:schemeClr val="accent6">
              <a:lumMod val="20000"/>
              <a:lumOff val="80000"/>
            </a:schemeClr>
          </a:solidFill>
          <a:ln w="9525">
            <a:noFill/>
            <a:miter lim="800000"/>
            <a:headEnd/>
            <a:tailEnd/>
          </a:ln>
          <a:scene3d>
            <a:camera prst="orthographicFront"/>
            <a:lightRig rig="threePt" dir="t"/>
          </a:scene3d>
          <a:sp3d>
            <a:bevelT w="152400" h="50800" prst="softRound"/>
          </a:sp3d>
        </p:spPr>
        <p:txBody>
          <a:bodyPr>
            <a:spAutoFit/>
          </a:bodyPr>
          <a:lstStyle/>
          <a:p>
            <a:pPr>
              <a:defRPr/>
            </a:pPr>
            <a:r>
              <a:rPr lang="en-US" sz="2800" b="1" i="1" dirty="0">
                <a:latin typeface="Times New Roman" pitchFamily="18" charset="0"/>
                <a:ea typeface="Tahoma" pitchFamily="34" charset="0"/>
                <a:cs typeface="Times New Roman" pitchFamily="18" charset="0"/>
              </a:rPr>
              <a:t>P</a:t>
            </a:r>
            <a:r>
              <a:rPr lang="ru-RU" sz="2800" b="1" i="1" dirty="0">
                <a:latin typeface="Times New Roman" pitchFamily="18" charset="0"/>
                <a:ea typeface="Tahoma" pitchFamily="34" charset="0"/>
                <a:cs typeface="Times New Roman" pitchFamily="18" charset="0"/>
              </a:rPr>
              <a:t>hân chia giai đoạ</a:t>
            </a:r>
            <a:r>
              <a:rPr lang="en-US" sz="2800" b="1" i="1" dirty="0">
                <a:latin typeface="Times New Roman" pitchFamily="18" charset="0"/>
                <a:ea typeface="Tahoma" pitchFamily="34" charset="0"/>
                <a:cs typeface="Times New Roman" pitchFamily="18" charset="0"/>
              </a:rPr>
              <a:t>n </a:t>
            </a:r>
            <a:r>
              <a:rPr lang="en-US" sz="2800" b="1" i="1" dirty="0" err="1">
                <a:latin typeface="Times New Roman" pitchFamily="18" charset="0"/>
                <a:ea typeface="Tahoma" pitchFamily="34" charset="0"/>
                <a:cs typeface="Times New Roman" pitchFamily="18" charset="0"/>
              </a:rPr>
              <a:t>là</a:t>
            </a:r>
            <a:r>
              <a:rPr lang="en-US" sz="2800" b="1" i="1" dirty="0">
                <a:latin typeface="Times New Roman" pitchFamily="18" charset="0"/>
                <a:ea typeface="Tahoma" pitchFamily="34" charset="0"/>
                <a:cs typeface="Times New Roman" pitchFamily="18" charset="0"/>
              </a:rPr>
              <a:t> </a:t>
            </a:r>
            <a:r>
              <a:rPr lang="en-US" sz="2800" b="1" i="1" dirty="0" err="1">
                <a:latin typeface="Times New Roman" pitchFamily="18" charset="0"/>
                <a:ea typeface="Tahoma" pitchFamily="34" charset="0"/>
                <a:cs typeface="Times New Roman" pitchFamily="18" charset="0"/>
              </a:rPr>
              <a:t>gì</a:t>
            </a:r>
            <a:r>
              <a:rPr lang="en-US" sz="2800" b="1" i="1" dirty="0">
                <a:latin typeface="Times New Roman" pitchFamily="18" charset="0"/>
                <a:ea typeface="Tahoma" pitchFamily="34" charset="0"/>
                <a:cs typeface="Times New Roman" pitchFamily="18" charset="0"/>
              </a:rPr>
              <a:t>?</a:t>
            </a:r>
            <a:endParaRPr lang="en-US" sz="2800" b="1" dirty="0">
              <a:latin typeface="Times New Roman" pitchFamily="18" charset="0"/>
              <a:ea typeface="Tahoma" pitchFamily="34" charset="0"/>
              <a:cs typeface="Times New Roman" pitchFamily="18" charset="0"/>
            </a:endParaRPr>
          </a:p>
        </p:txBody>
      </p:sp>
      <p:grpSp>
        <p:nvGrpSpPr>
          <p:cNvPr id="2" name="Group 14"/>
          <p:cNvGrpSpPr>
            <a:grpSpLocks/>
          </p:cNvGrpSpPr>
          <p:nvPr/>
        </p:nvGrpSpPr>
        <p:grpSpPr bwMode="auto">
          <a:xfrm>
            <a:off x="5486400" y="3200400"/>
            <a:ext cx="2438400" cy="3048000"/>
            <a:chOff x="576" y="1440"/>
            <a:chExt cx="1152" cy="1344"/>
          </a:xfrm>
        </p:grpSpPr>
        <p:sp>
          <p:nvSpPr>
            <p:cNvPr id="55322" name="AutoShape 15"/>
            <p:cNvSpPr>
              <a:spLocks noChangeArrowheads="1"/>
            </p:cNvSpPr>
            <p:nvPr/>
          </p:nvSpPr>
          <p:spPr bwMode="gray">
            <a:xfrm>
              <a:off x="576" y="2304"/>
              <a:ext cx="1152" cy="480"/>
            </a:xfrm>
            <a:prstGeom prst="can">
              <a:avLst>
                <a:gd name="adj" fmla="val 25000"/>
              </a:avLst>
            </a:prstGeom>
            <a:gradFill rotWithShape="1">
              <a:gsLst>
                <a:gs pos="0">
                  <a:srgbClr val="185E5E"/>
                </a:gs>
                <a:gs pos="50000">
                  <a:srgbClr val="33CCCC"/>
                </a:gs>
                <a:gs pos="100000">
                  <a:srgbClr val="185E5E"/>
                </a:gs>
              </a:gsLst>
              <a:lin ang="0" scaled="1"/>
            </a:gradFill>
            <a:ln w="9525">
              <a:noFill/>
              <a:round/>
              <a:headEnd/>
              <a:tailEnd/>
            </a:ln>
            <a:scene3d>
              <a:camera prst="orthographicFront"/>
              <a:lightRig rig="threePt" dir="t"/>
            </a:scene3d>
            <a:sp3d/>
          </p:spPr>
          <p:txBody>
            <a:bodyPr wrap="none" anchor="ctr"/>
            <a:lstStyle/>
            <a:p>
              <a:pPr>
                <a:defRPr/>
              </a:pPr>
              <a:endParaRPr lang="en-US">
                <a:latin typeface="Arial" charset="0"/>
                <a:cs typeface="Arial" charset="0"/>
              </a:endParaRPr>
            </a:p>
          </p:txBody>
        </p:sp>
        <p:sp>
          <p:nvSpPr>
            <p:cNvPr id="55323" name="AutoShape 16"/>
            <p:cNvSpPr>
              <a:spLocks noChangeArrowheads="1"/>
            </p:cNvSpPr>
            <p:nvPr/>
          </p:nvSpPr>
          <p:spPr bwMode="gray">
            <a:xfrm>
              <a:off x="576" y="1867"/>
              <a:ext cx="1152" cy="480"/>
            </a:xfrm>
            <a:prstGeom prst="can">
              <a:avLst>
                <a:gd name="adj" fmla="val 25000"/>
              </a:avLst>
            </a:prstGeom>
            <a:gradFill rotWithShape="1">
              <a:gsLst>
                <a:gs pos="0">
                  <a:srgbClr val="185E5E"/>
                </a:gs>
                <a:gs pos="50000">
                  <a:srgbClr val="33CCCC"/>
                </a:gs>
                <a:gs pos="100000">
                  <a:srgbClr val="185E5E"/>
                </a:gs>
              </a:gsLst>
              <a:lin ang="0" scaled="1"/>
            </a:gradFill>
            <a:ln w="9525">
              <a:noFill/>
              <a:round/>
              <a:headEnd/>
              <a:tailEnd/>
            </a:ln>
            <a:scene3d>
              <a:camera prst="orthographicFront"/>
              <a:lightRig rig="threePt" dir="t"/>
            </a:scene3d>
            <a:sp3d/>
          </p:spPr>
          <p:txBody>
            <a:bodyPr wrap="none" anchor="ctr"/>
            <a:lstStyle/>
            <a:p>
              <a:pPr>
                <a:defRPr/>
              </a:pPr>
              <a:endParaRPr lang="en-US">
                <a:latin typeface="Arial" charset="0"/>
                <a:cs typeface="Arial" charset="0"/>
              </a:endParaRPr>
            </a:p>
          </p:txBody>
        </p:sp>
        <p:sp>
          <p:nvSpPr>
            <p:cNvPr id="55324" name="AutoShape 17"/>
            <p:cNvSpPr>
              <a:spLocks noChangeArrowheads="1"/>
            </p:cNvSpPr>
            <p:nvPr/>
          </p:nvSpPr>
          <p:spPr bwMode="gray">
            <a:xfrm>
              <a:off x="576" y="1440"/>
              <a:ext cx="1152" cy="480"/>
            </a:xfrm>
            <a:prstGeom prst="can">
              <a:avLst>
                <a:gd name="adj" fmla="val 25000"/>
              </a:avLst>
            </a:prstGeom>
            <a:gradFill rotWithShape="1">
              <a:gsLst>
                <a:gs pos="0">
                  <a:srgbClr val="185E5E"/>
                </a:gs>
                <a:gs pos="50000">
                  <a:srgbClr val="33CCCC"/>
                </a:gs>
                <a:gs pos="100000">
                  <a:srgbClr val="185E5E"/>
                </a:gs>
              </a:gsLst>
              <a:lin ang="0" scaled="1"/>
            </a:gradFill>
            <a:ln w="9525">
              <a:noFill/>
              <a:round/>
              <a:headEnd/>
              <a:tailEnd/>
            </a:ln>
            <a:scene3d>
              <a:camera prst="orthographicFront"/>
              <a:lightRig rig="threePt" dir="t"/>
            </a:scene3d>
            <a:sp3d/>
          </p:spPr>
          <p:txBody>
            <a:bodyPr wrap="none" anchor="ctr"/>
            <a:lstStyle/>
            <a:p>
              <a:pPr>
                <a:defRPr/>
              </a:pPr>
              <a:endParaRPr lang="en-US">
                <a:latin typeface="Arial" charset="0"/>
                <a:cs typeface="Arial" charset="0"/>
              </a:endParaRPr>
            </a:p>
          </p:txBody>
        </p:sp>
      </p:grpSp>
      <p:sp>
        <p:nvSpPr>
          <p:cNvPr id="72711" name="Rectangle 141"/>
          <p:cNvSpPr>
            <a:spLocks noChangeArrowheads="1"/>
          </p:cNvSpPr>
          <p:nvPr/>
        </p:nvSpPr>
        <p:spPr bwMode="auto">
          <a:xfrm>
            <a:off x="457200" y="1941493"/>
            <a:ext cx="8061325" cy="954107"/>
          </a:xfrm>
          <a:prstGeom prst="rect">
            <a:avLst/>
          </a:prstGeom>
          <a:solidFill>
            <a:schemeClr val="accent3">
              <a:lumMod val="20000"/>
              <a:lumOff val="80000"/>
            </a:schemeClr>
          </a:solidFill>
          <a:ln w="9525">
            <a:noFill/>
            <a:miter lim="800000"/>
            <a:headEnd/>
            <a:tailEnd/>
          </a:ln>
          <a:scene3d>
            <a:camera prst="orthographicFront"/>
            <a:lightRig rig="threePt" dir="t"/>
          </a:scene3d>
          <a:sp3d>
            <a:bevelT w="139700" prst="cross"/>
          </a:sp3d>
        </p:spPr>
        <p:txBody>
          <a:bodyPr>
            <a:spAutoFit/>
          </a:bodyPr>
          <a:lstStyle/>
          <a:p>
            <a:pPr algn="just">
              <a:defRPr/>
            </a:pPr>
            <a:r>
              <a:rPr lang="en-US" sz="2800" dirty="0" err="1">
                <a:latin typeface="Times New Roman" pitchFamily="18" charset="0"/>
                <a:ea typeface="Tahoma" pitchFamily="34" charset="0"/>
                <a:cs typeface="Times New Roman" pitchFamily="18" charset="0"/>
              </a:rPr>
              <a:t>Sử</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dụng</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lát</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cắt</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lịch</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sử</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để</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nghiên</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cứu</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sự</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vận</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động</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biến</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đổi</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trong</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quá</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trình</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phát</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triển</a:t>
            </a:r>
            <a:r>
              <a:rPr lang="en-US" sz="2800" dirty="0">
                <a:latin typeface="Times New Roman" pitchFamily="18" charset="0"/>
                <a:ea typeface="Tahoma" pitchFamily="34" charset="0"/>
                <a:cs typeface="Times New Roman" pitchFamily="18" charset="0"/>
              </a:rPr>
              <a:t> ở 1 </a:t>
            </a:r>
            <a:r>
              <a:rPr lang="en-US" sz="2800" dirty="0" err="1">
                <a:latin typeface="Times New Roman" pitchFamily="18" charset="0"/>
                <a:ea typeface="Tahoma" pitchFamily="34" charset="0"/>
                <a:cs typeface="Times New Roman" pitchFamily="18" charset="0"/>
              </a:rPr>
              <a:t>giai</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đoạn</a:t>
            </a:r>
            <a:endParaRPr lang="en-US" sz="2800" dirty="0">
              <a:latin typeface="Times New Roman" pitchFamily="18" charset="0"/>
              <a:ea typeface="Tahoma" pitchFamily="34" charset="0"/>
              <a:cs typeface="Times New Roman" pitchFamily="18" charset="0"/>
            </a:endParaRPr>
          </a:p>
        </p:txBody>
      </p:sp>
      <p:grpSp>
        <p:nvGrpSpPr>
          <p:cNvPr id="3" name="Group 19"/>
          <p:cNvGrpSpPr>
            <a:grpSpLocks/>
          </p:cNvGrpSpPr>
          <p:nvPr/>
        </p:nvGrpSpPr>
        <p:grpSpPr bwMode="auto">
          <a:xfrm>
            <a:off x="762000" y="3276600"/>
            <a:ext cx="4114800" cy="2971800"/>
            <a:chOff x="1702" y="1253"/>
            <a:chExt cx="3855" cy="2825"/>
          </a:xfrm>
        </p:grpSpPr>
        <p:sp>
          <p:nvSpPr>
            <p:cNvPr id="144" name="Freeform 20"/>
            <p:cNvSpPr>
              <a:spLocks/>
            </p:cNvSpPr>
            <p:nvPr/>
          </p:nvSpPr>
          <p:spPr bwMode="gray">
            <a:xfrm>
              <a:off x="4877" y="3210"/>
              <a:ext cx="680" cy="866"/>
            </a:xfrm>
            <a:custGeom>
              <a:avLst/>
              <a:gdLst/>
              <a:ahLst/>
              <a:cxnLst>
                <a:cxn ang="0">
                  <a:pos x="399" y="1078"/>
                </a:cxn>
                <a:cxn ang="0">
                  <a:pos x="0" y="459"/>
                </a:cxn>
                <a:cxn ang="0">
                  <a:pos x="374" y="0"/>
                </a:cxn>
                <a:cxn ang="0">
                  <a:pos x="846" y="536"/>
                </a:cxn>
                <a:cxn ang="0">
                  <a:pos x="399" y="1078"/>
                </a:cxn>
              </a:cxnLst>
              <a:rect l="0" t="0" r="r" b="b"/>
              <a:pathLst>
                <a:path w="847" h="1079">
                  <a:moveTo>
                    <a:pt x="399" y="1078"/>
                  </a:moveTo>
                  <a:lnTo>
                    <a:pt x="0" y="459"/>
                  </a:lnTo>
                  <a:lnTo>
                    <a:pt x="374" y="0"/>
                  </a:lnTo>
                  <a:lnTo>
                    <a:pt x="846" y="536"/>
                  </a:lnTo>
                  <a:lnTo>
                    <a:pt x="399" y="1078"/>
                  </a:lnTo>
                </a:path>
              </a:pathLst>
            </a:custGeom>
            <a:gradFill rotWithShape="0">
              <a:gsLst>
                <a:gs pos="0">
                  <a:schemeClr val="bg2">
                    <a:gamma/>
                    <a:shade val="69804"/>
                    <a:invGamma/>
                  </a:schemeClr>
                </a:gs>
                <a:gs pos="100000">
                  <a:schemeClr val="bg2"/>
                </a:gs>
              </a:gsLst>
              <a:lin ang="2700000" scaled="1"/>
            </a:gradFill>
            <a:ln w="12700" cap="rnd" cmpd="sng">
              <a:noFill/>
              <a:prstDash val="solid"/>
              <a:round/>
              <a:headEnd/>
              <a:tailEnd/>
            </a:ln>
            <a:effectLst/>
            <a:scene3d>
              <a:camera prst="orthographicFront"/>
              <a:lightRig rig="threePt" dir="t"/>
            </a:scene3d>
            <a:sp3d>
              <a:bevelT/>
            </a:sp3d>
          </p:spPr>
          <p:txBody>
            <a:bodyPr/>
            <a:lstStyle/>
            <a:p>
              <a:pPr>
                <a:defRPr/>
              </a:pPr>
              <a:endParaRPr lang="en-US">
                <a:latin typeface="Arial" charset="0"/>
                <a:cs typeface="Arial" charset="0"/>
              </a:endParaRPr>
            </a:p>
          </p:txBody>
        </p:sp>
        <p:sp>
          <p:nvSpPr>
            <p:cNvPr id="55304" name="Freeform 21"/>
            <p:cNvSpPr>
              <a:spLocks/>
            </p:cNvSpPr>
            <p:nvPr/>
          </p:nvSpPr>
          <p:spPr bwMode="gray">
            <a:xfrm>
              <a:off x="2010" y="3211"/>
              <a:ext cx="3168" cy="369"/>
            </a:xfrm>
            <a:custGeom>
              <a:avLst/>
              <a:gdLst>
                <a:gd name="T0" fmla="*/ 0 w 3947"/>
                <a:gd name="T1" fmla="*/ 21 h 460"/>
                <a:gd name="T2" fmla="*/ 165 w 3947"/>
                <a:gd name="T3" fmla="*/ 21 h 460"/>
                <a:gd name="T4" fmla="*/ 182 w 3947"/>
                <a:gd name="T5" fmla="*/ 0 h 460"/>
                <a:gd name="T6" fmla="*/ 23 w 3947"/>
                <a:gd name="T7" fmla="*/ 0 h 460"/>
                <a:gd name="T8" fmla="*/ 0 w 3947"/>
                <a:gd name="T9" fmla="*/ 21 h 460"/>
                <a:gd name="T10" fmla="*/ 0 60000 65536"/>
                <a:gd name="T11" fmla="*/ 0 60000 65536"/>
                <a:gd name="T12" fmla="*/ 0 60000 65536"/>
                <a:gd name="T13" fmla="*/ 0 60000 65536"/>
                <a:gd name="T14" fmla="*/ 0 60000 65536"/>
                <a:gd name="T15" fmla="*/ 0 w 3947"/>
                <a:gd name="T16" fmla="*/ 0 h 460"/>
                <a:gd name="T17" fmla="*/ 3947 w 3947"/>
                <a:gd name="T18" fmla="*/ 460 h 460"/>
              </a:gdLst>
              <a:ahLst/>
              <a:cxnLst>
                <a:cxn ang="T10">
                  <a:pos x="T0" y="T1"/>
                </a:cxn>
                <a:cxn ang="T11">
                  <a:pos x="T2" y="T3"/>
                </a:cxn>
                <a:cxn ang="T12">
                  <a:pos x="T4" y="T5"/>
                </a:cxn>
                <a:cxn ang="T13">
                  <a:pos x="T6" y="T7"/>
                </a:cxn>
                <a:cxn ang="T14">
                  <a:pos x="T8" y="T9"/>
                </a:cxn>
              </a:cxnLst>
              <a:rect l="T15" t="T16" r="T17" b="T18"/>
              <a:pathLst>
                <a:path w="3947" h="460">
                  <a:moveTo>
                    <a:pt x="0" y="459"/>
                  </a:moveTo>
                  <a:lnTo>
                    <a:pt x="3573" y="459"/>
                  </a:lnTo>
                  <a:lnTo>
                    <a:pt x="3946" y="0"/>
                  </a:lnTo>
                  <a:lnTo>
                    <a:pt x="505" y="0"/>
                  </a:lnTo>
                  <a:lnTo>
                    <a:pt x="0" y="459"/>
                  </a:lnTo>
                </a:path>
              </a:pathLst>
            </a:custGeom>
            <a:gradFill rotWithShape="0">
              <a:gsLst>
                <a:gs pos="0">
                  <a:srgbClr val="336699"/>
                </a:gs>
                <a:gs pos="100000">
                  <a:srgbClr val="204161"/>
                </a:gs>
              </a:gsLst>
              <a:lin ang="2700000" scaled="1"/>
            </a:gradFill>
            <a:ln w="12700" cap="rnd">
              <a:noFill/>
              <a:round/>
              <a:headEnd/>
              <a:tailEnd/>
            </a:ln>
            <a:scene3d>
              <a:camera prst="orthographicFront"/>
              <a:lightRig rig="threePt" dir="t"/>
            </a:scene3d>
            <a:sp3d>
              <a:bevelT/>
            </a:sp3d>
          </p:spPr>
          <p:txBody>
            <a:bodyPr/>
            <a:lstStyle/>
            <a:p>
              <a:pPr>
                <a:defRPr/>
              </a:pPr>
              <a:endParaRPr lang="en-US">
                <a:latin typeface="Arial" charset="0"/>
                <a:cs typeface="Arial" charset="0"/>
              </a:endParaRPr>
            </a:p>
          </p:txBody>
        </p:sp>
        <p:sp>
          <p:nvSpPr>
            <p:cNvPr id="55305" name="Freeform 22"/>
            <p:cNvSpPr>
              <a:spLocks/>
            </p:cNvSpPr>
            <p:nvPr/>
          </p:nvSpPr>
          <p:spPr bwMode="gray">
            <a:xfrm>
              <a:off x="1702" y="3578"/>
              <a:ext cx="3497" cy="500"/>
            </a:xfrm>
            <a:custGeom>
              <a:avLst/>
              <a:gdLst>
                <a:gd name="T0" fmla="*/ 18 w 4357"/>
                <a:gd name="T1" fmla="*/ 0 h 623"/>
                <a:gd name="T2" fmla="*/ 182 w 4357"/>
                <a:gd name="T3" fmla="*/ 0 h 623"/>
                <a:gd name="T4" fmla="*/ 201 w 4357"/>
                <a:gd name="T5" fmla="*/ 28 h 623"/>
                <a:gd name="T6" fmla="*/ 0 w 4357"/>
                <a:gd name="T7" fmla="*/ 28 h 623"/>
                <a:gd name="T8" fmla="*/ 18 w 4357"/>
                <a:gd name="T9" fmla="*/ 0 h 623"/>
                <a:gd name="T10" fmla="*/ 0 60000 65536"/>
                <a:gd name="T11" fmla="*/ 0 60000 65536"/>
                <a:gd name="T12" fmla="*/ 0 60000 65536"/>
                <a:gd name="T13" fmla="*/ 0 60000 65536"/>
                <a:gd name="T14" fmla="*/ 0 60000 65536"/>
                <a:gd name="T15" fmla="*/ 0 w 4357"/>
                <a:gd name="T16" fmla="*/ 0 h 623"/>
                <a:gd name="T17" fmla="*/ 4357 w 4357"/>
                <a:gd name="T18" fmla="*/ 623 h 623"/>
              </a:gdLst>
              <a:ahLst/>
              <a:cxnLst>
                <a:cxn ang="T10">
                  <a:pos x="T0" y="T1"/>
                </a:cxn>
                <a:cxn ang="T11">
                  <a:pos x="T2" y="T3"/>
                </a:cxn>
                <a:cxn ang="T12">
                  <a:pos x="T4" y="T5"/>
                </a:cxn>
                <a:cxn ang="T13">
                  <a:pos x="T6" y="T7"/>
                </a:cxn>
                <a:cxn ang="T14">
                  <a:pos x="T8" y="T9"/>
                </a:cxn>
              </a:cxnLst>
              <a:rect l="T15" t="T16" r="T17" b="T18"/>
              <a:pathLst>
                <a:path w="4357" h="623">
                  <a:moveTo>
                    <a:pt x="383" y="0"/>
                  </a:moveTo>
                  <a:lnTo>
                    <a:pt x="3954" y="0"/>
                  </a:lnTo>
                  <a:lnTo>
                    <a:pt x="4356" y="622"/>
                  </a:lnTo>
                  <a:lnTo>
                    <a:pt x="0" y="622"/>
                  </a:lnTo>
                  <a:lnTo>
                    <a:pt x="383" y="0"/>
                  </a:lnTo>
                </a:path>
              </a:pathLst>
            </a:custGeom>
            <a:gradFill rotWithShape="0">
              <a:gsLst>
                <a:gs pos="0">
                  <a:srgbClr val="7799DD"/>
                </a:gs>
                <a:gs pos="100000">
                  <a:srgbClr val="3366CC"/>
                </a:gs>
              </a:gsLst>
              <a:lin ang="2700000" scaled="1"/>
            </a:gradFill>
            <a:ln w="12700" cap="rnd">
              <a:noFill/>
              <a:round/>
              <a:headEnd/>
              <a:tailEnd/>
            </a:ln>
            <a:scene3d>
              <a:camera prst="orthographicFront"/>
              <a:lightRig rig="threePt" dir="t"/>
            </a:scene3d>
            <a:sp3d>
              <a:bevelT/>
            </a:sp3d>
          </p:spPr>
          <p:txBody>
            <a:bodyPr/>
            <a:lstStyle/>
            <a:p>
              <a:pPr>
                <a:defRPr/>
              </a:pPr>
              <a:endParaRPr lang="en-US">
                <a:latin typeface="Arial" charset="0"/>
                <a:cs typeface="Arial" charset="0"/>
              </a:endParaRPr>
            </a:p>
          </p:txBody>
        </p:sp>
        <p:sp>
          <p:nvSpPr>
            <p:cNvPr id="55306" name="Freeform 23"/>
            <p:cNvSpPr>
              <a:spLocks/>
            </p:cNvSpPr>
            <p:nvPr/>
          </p:nvSpPr>
          <p:spPr bwMode="gray">
            <a:xfrm>
              <a:off x="4522" y="2721"/>
              <a:ext cx="601" cy="784"/>
            </a:xfrm>
            <a:custGeom>
              <a:avLst/>
              <a:gdLst>
                <a:gd name="T0" fmla="*/ 18 w 749"/>
                <a:gd name="T1" fmla="*/ 45 h 977"/>
                <a:gd name="T2" fmla="*/ 0 w 749"/>
                <a:gd name="T3" fmla="*/ 15 h 977"/>
                <a:gd name="T4" fmla="*/ 13 w 749"/>
                <a:gd name="T5" fmla="*/ 0 h 977"/>
                <a:gd name="T6" fmla="*/ 35 w 749"/>
                <a:gd name="T7" fmla="*/ 25 h 977"/>
                <a:gd name="T8" fmla="*/ 18 w 749"/>
                <a:gd name="T9" fmla="*/ 45 h 977"/>
                <a:gd name="T10" fmla="*/ 0 60000 65536"/>
                <a:gd name="T11" fmla="*/ 0 60000 65536"/>
                <a:gd name="T12" fmla="*/ 0 60000 65536"/>
                <a:gd name="T13" fmla="*/ 0 60000 65536"/>
                <a:gd name="T14" fmla="*/ 0 60000 65536"/>
                <a:gd name="T15" fmla="*/ 0 w 749"/>
                <a:gd name="T16" fmla="*/ 0 h 977"/>
                <a:gd name="T17" fmla="*/ 749 w 749"/>
                <a:gd name="T18" fmla="*/ 977 h 977"/>
              </a:gdLst>
              <a:ahLst/>
              <a:cxnLst>
                <a:cxn ang="T10">
                  <a:pos x="T0" y="T1"/>
                </a:cxn>
                <a:cxn ang="T11">
                  <a:pos x="T2" y="T3"/>
                </a:cxn>
                <a:cxn ang="T12">
                  <a:pos x="T4" y="T5"/>
                </a:cxn>
                <a:cxn ang="T13">
                  <a:pos x="T6" y="T7"/>
                </a:cxn>
                <a:cxn ang="T14">
                  <a:pos x="T8" y="T9"/>
                </a:cxn>
              </a:cxnLst>
              <a:rect l="T15" t="T16" r="T17" b="T18"/>
              <a:pathLst>
                <a:path w="749" h="977">
                  <a:moveTo>
                    <a:pt x="382" y="976"/>
                  </a:moveTo>
                  <a:lnTo>
                    <a:pt x="0" y="342"/>
                  </a:lnTo>
                  <a:lnTo>
                    <a:pt x="280" y="0"/>
                  </a:lnTo>
                  <a:lnTo>
                    <a:pt x="748" y="538"/>
                  </a:lnTo>
                  <a:lnTo>
                    <a:pt x="382" y="976"/>
                  </a:lnTo>
                </a:path>
              </a:pathLst>
            </a:custGeom>
            <a:gradFill rotWithShape="0">
              <a:gsLst>
                <a:gs pos="0">
                  <a:srgbClr val="009570"/>
                </a:gs>
                <a:gs pos="100000">
                  <a:srgbClr val="00CC99"/>
                </a:gs>
              </a:gsLst>
              <a:lin ang="2700000" scaled="1"/>
            </a:gradFill>
            <a:ln w="12700" cap="rnd">
              <a:noFill/>
              <a:round/>
              <a:headEnd/>
              <a:tailEnd/>
            </a:ln>
            <a:scene3d>
              <a:camera prst="orthographicFront"/>
              <a:lightRig rig="threePt" dir="t"/>
            </a:scene3d>
            <a:sp3d>
              <a:bevelT/>
            </a:sp3d>
          </p:spPr>
          <p:txBody>
            <a:bodyPr/>
            <a:lstStyle/>
            <a:p>
              <a:pPr>
                <a:defRPr/>
              </a:pPr>
              <a:endParaRPr lang="en-US">
                <a:latin typeface="Arial" charset="0"/>
                <a:cs typeface="Arial" charset="0"/>
              </a:endParaRPr>
            </a:p>
          </p:txBody>
        </p:sp>
        <p:sp>
          <p:nvSpPr>
            <p:cNvPr id="55307" name="Freeform 24"/>
            <p:cNvSpPr>
              <a:spLocks/>
            </p:cNvSpPr>
            <p:nvPr/>
          </p:nvSpPr>
          <p:spPr bwMode="gray">
            <a:xfrm>
              <a:off x="2370" y="2721"/>
              <a:ext cx="2380" cy="276"/>
            </a:xfrm>
            <a:custGeom>
              <a:avLst/>
              <a:gdLst>
                <a:gd name="T0" fmla="*/ 0 w 2964"/>
                <a:gd name="T1" fmla="*/ 15 h 344"/>
                <a:gd name="T2" fmla="*/ 124 w 2964"/>
                <a:gd name="T3" fmla="*/ 15 h 344"/>
                <a:gd name="T4" fmla="*/ 137 w 2964"/>
                <a:gd name="T5" fmla="*/ 0 h 344"/>
                <a:gd name="T6" fmla="*/ 25 w 2964"/>
                <a:gd name="T7" fmla="*/ 1 h 344"/>
                <a:gd name="T8" fmla="*/ 0 w 2964"/>
                <a:gd name="T9" fmla="*/ 15 h 344"/>
                <a:gd name="T10" fmla="*/ 0 60000 65536"/>
                <a:gd name="T11" fmla="*/ 0 60000 65536"/>
                <a:gd name="T12" fmla="*/ 0 60000 65536"/>
                <a:gd name="T13" fmla="*/ 0 60000 65536"/>
                <a:gd name="T14" fmla="*/ 0 60000 65536"/>
                <a:gd name="T15" fmla="*/ 0 w 2964"/>
                <a:gd name="T16" fmla="*/ 0 h 344"/>
                <a:gd name="T17" fmla="*/ 2964 w 2964"/>
                <a:gd name="T18" fmla="*/ 344 h 344"/>
              </a:gdLst>
              <a:ahLst/>
              <a:cxnLst>
                <a:cxn ang="T10">
                  <a:pos x="T0" y="T1"/>
                </a:cxn>
                <a:cxn ang="T11">
                  <a:pos x="T2" y="T3"/>
                </a:cxn>
                <a:cxn ang="T12">
                  <a:pos x="T4" y="T5"/>
                </a:cxn>
                <a:cxn ang="T13">
                  <a:pos x="T6" y="T7"/>
                </a:cxn>
                <a:cxn ang="T14">
                  <a:pos x="T8" y="T9"/>
                </a:cxn>
              </a:cxnLst>
              <a:rect l="T15" t="T16" r="T17" b="T18"/>
              <a:pathLst>
                <a:path w="2964" h="344">
                  <a:moveTo>
                    <a:pt x="0" y="343"/>
                  </a:moveTo>
                  <a:lnTo>
                    <a:pt x="2684" y="343"/>
                  </a:lnTo>
                  <a:lnTo>
                    <a:pt x="2963" y="0"/>
                  </a:lnTo>
                  <a:lnTo>
                    <a:pt x="531" y="1"/>
                  </a:lnTo>
                  <a:lnTo>
                    <a:pt x="0" y="343"/>
                  </a:lnTo>
                </a:path>
              </a:pathLst>
            </a:custGeom>
            <a:gradFill rotWithShape="1">
              <a:gsLst>
                <a:gs pos="0">
                  <a:srgbClr val="00CC99"/>
                </a:gs>
                <a:gs pos="100000">
                  <a:srgbClr val="005A44"/>
                </a:gs>
              </a:gsLst>
              <a:lin ang="2700000" scaled="1"/>
            </a:gradFill>
            <a:ln w="12700" cap="rnd">
              <a:noFill/>
              <a:round/>
              <a:headEnd/>
              <a:tailEnd/>
            </a:ln>
            <a:scene3d>
              <a:camera prst="orthographicFront"/>
              <a:lightRig rig="threePt" dir="t"/>
            </a:scene3d>
            <a:sp3d>
              <a:bevelT/>
            </a:sp3d>
          </p:spPr>
          <p:txBody>
            <a:bodyPr/>
            <a:lstStyle/>
            <a:p>
              <a:pPr>
                <a:defRPr/>
              </a:pPr>
              <a:endParaRPr lang="en-US">
                <a:latin typeface="Arial" charset="0"/>
                <a:cs typeface="Arial" charset="0"/>
              </a:endParaRPr>
            </a:p>
          </p:txBody>
        </p:sp>
        <p:sp>
          <p:nvSpPr>
            <p:cNvPr id="55308" name="Freeform 25"/>
            <p:cNvSpPr>
              <a:spLocks/>
            </p:cNvSpPr>
            <p:nvPr/>
          </p:nvSpPr>
          <p:spPr bwMode="gray">
            <a:xfrm>
              <a:off x="2069" y="2996"/>
              <a:ext cx="2763" cy="509"/>
            </a:xfrm>
            <a:custGeom>
              <a:avLst/>
              <a:gdLst>
                <a:gd name="T0" fmla="*/ 0 w 3443"/>
                <a:gd name="T1" fmla="*/ 30 h 634"/>
                <a:gd name="T2" fmla="*/ 158 w 3443"/>
                <a:gd name="T3" fmla="*/ 30 h 634"/>
                <a:gd name="T4" fmla="*/ 140 w 3443"/>
                <a:gd name="T5" fmla="*/ 0 h 634"/>
                <a:gd name="T6" fmla="*/ 17 w 3443"/>
                <a:gd name="T7" fmla="*/ 0 h 634"/>
                <a:gd name="T8" fmla="*/ 0 w 3443"/>
                <a:gd name="T9" fmla="*/ 30 h 634"/>
                <a:gd name="T10" fmla="*/ 0 60000 65536"/>
                <a:gd name="T11" fmla="*/ 0 60000 65536"/>
                <a:gd name="T12" fmla="*/ 0 60000 65536"/>
                <a:gd name="T13" fmla="*/ 0 60000 65536"/>
                <a:gd name="T14" fmla="*/ 0 60000 65536"/>
                <a:gd name="T15" fmla="*/ 0 w 3443"/>
                <a:gd name="T16" fmla="*/ 0 h 634"/>
                <a:gd name="T17" fmla="*/ 3443 w 3443"/>
                <a:gd name="T18" fmla="*/ 634 h 634"/>
              </a:gdLst>
              <a:ahLst/>
              <a:cxnLst>
                <a:cxn ang="T10">
                  <a:pos x="T0" y="T1"/>
                </a:cxn>
                <a:cxn ang="T11">
                  <a:pos x="T2" y="T3"/>
                </a:cxn>
                <a:cxn ang="T12">
                  <a:pos x="T4" y="T5"/>
                </a:cxn>
                <a:cxn ang="T13">
                  <a:pos x="T6" y="T7"/>
                </a:cxn>
                <a:cxn ang="T14">
                  <a:pos x="T8" y="T9"/>
                </a:cxn>
              </a:cxnLst>
              <a:rect l="T15" t="T16" r="T17" b="T18"/>
              <a:pathLst>
                <a:path w="3443" h="634">
                  <a:moveTo>
                    <a:pt x="0" y="633"/>
                  </a:moveTo>
                  <a:lnTo>
                    <a:pt x="3442" y="633"/>
                  </a:lnTo>
                  <a:lnTo>
                    <a:pt x="3060" y="0"/>
                  </a:lnTo>
                  <a:lnTo>
                    <a:pt x="377" y="0"/>
                  </a:lnTo>
                  <a:lnTo>
                    <a:pt x="0" y="633"/>
                  </a:lnTo>
                </a:path>
              </a:pathLst>
            </a:custGeom>
            <a:gradFill rotWithShape="0">
              <a:gsLst>
                <a:gs pos="0">
                  <a:srgbClr val="86E7CF"/>
                </a:gs>
                <a:gs pos="100000">
                  <a:srgbClr val="00CC99"/>
                </a:gs>
              </a:gsLst>
              <a:lin ang="2700000" scaled="1"/>
            </a:gradFill>
            <a:ln w="12700" cap="rnd">
              <a:noFill/>
              <a:round/>
              <a:headEnd/>
              <a:tailEnd/>
            </a:ln>
            <a:scene3d>
              <a:camera prst="orthographicFront"/>
              <a:lightRig rig="threePt" dir="t"/>
            </a:scene3d>
            <a:sp3d>
              <a:bevelT/>
            </a:sp3d>
          </p:spPr>
          <p:txBody>
            <a:bodyPr/>
            <a:lstStyle/>
            <a:p>
              <a:pPr>
                <a:defRPr/>
              </a:pPr>
              <a:endParaRPr lang="en-US">
                <a:latin typeface="Arial" charset="0"/>
                <a:cs typeface="Arial" charset="0"/>
              </a:endParaRPr>
            </a:p>
          </p:txBody>
        </p:sp>
        <p:sp>
          <p:nvSpPr>
            <p:cNvPr id="55309" name="Freeform 26"/>
            <p:cNvSpPr>
              <a:spLocks/>
            </p:cNvSpPr>
            <p:nvPr/>
          </p:nvSpPr>
          <p:spPr bwMode="gray">
            <a:xfrm>
              <a:off x="4167" y="2236"/>
              <a:ext cx="526" cy="681"/>
            </a:xfrm>
            <a:custGeom>
              <a:avLst/>
              <a:gdLst>
                <a:gd name="T0" fmla="*/ 0 w 655"/>
                <a:gd name="T1" fmla="*/ 10 h 849"/>
                <a:gd name="T2" fmla="*/ 18 w 655"/>
                <a:gd name="T3" fmla="*/ 39 h 849"/>
                <a:gd name="T4" fmla="*/ 31 w 655"/>
                <a:gd name="T5" fmla="*/ 24 h 849"/>
                <a:gd name="T6" fmla="*/ 9 w 655"/>
                <a:gd name="T7" fmla="*/ 0 h 849"/>
                <a:gd name="T8" fmla="*/ 0 w 655"/>
                <a:gd name="T9" fmla="*/ 10 h 849"/>
                <a:gd name="T10" fmla="*/ 0 60000 65536"/>
                <a:gd name="T11" fmla="*/ 0 60000 65536"/>
                <a:gd name="T12" fmla="*/ 0 60000 65536"/>
                <a:gd name="T13" fmla="*/ 0 60000 65536"/>
                <a:gd name="T14" fmla="*/ 0 60000 65536"/>
                <a:gd name="T15" fmla="*/ 0 w 655"/>
                <a:gd name="T16" fmla="*/ 0 h 849"/>
                <a:gd name="T17" fmla="*/ 655 w 655"/>
                <a:gd name="T18" fmla="*/ 849 h 849"/>
              </a:gdLst>
              <a:ahLst/>
              <a:cxnLst>
                <a:cxn ang="T10">
                  <a:pos x="T0" y="T1"/>
                </a:cxn>
                <a:cxn ang="T11">
                  <a:pos x="T2" y="T3"/>
                </a:cxn>
                <a:cxn ang="T12">
                  <a:pos x="T4" y="T5"/>
                </a:cxn>
                <a:cxn ang="T13">
                  <a:pos x="T6" y="T7"/>
                </a:cxn>
                <a:cxn ang="T14">
                  <a:pos x="T8" y="T9"/>
                </a:cxn>
              </a:cxnLst>
              <a:rect l="T15" t="T16" r="T17" b="T18"/>
              <a:pathLst>
                <a:path w="655" h="849">
                  <a:moveTo>
                    <a:pt x="0" y="230"/>
                  </a:moveTo>
                  <a:lnTo>
                    <a:pt x="387" y="848"/>
                  </a:lnTo>
                  <a:lnTo>
                    <a:pt x="654" y="531"/>
                  </a:lnTo>
                  <a:lnTo>
                    <a:pt x="188" y="0"/>
                  </a:lnTo>
                  <a:lnTo>
                    <a:pt x="0" y="230"/>
                  </a:lnTo>
                </a:path>
              </a:pathLst>
            </a:custGeom>
            <a:gradFill rotWithShape="1">
              <a:gsLst>
                <a:gs pos="0">
                  <a:srgbClr val="254A70"/>
                </a:gs>
                <a:gs pos="100000">
                  <a:srgbClr val="336699"/>
                </a:gs>
              </a:gsLst>
              <a:lin ang="2700000" scaled="1"/>
            </a:gradFill>
            <a:ln w="12700" cap="rnd">
              <a:noFill/>
              <a:round/>
              <a:headEnd/>
              <a:tailEnd/>
            </a:ln>
            <a:scene3d>
              <a:camera prst="orthographicFront"/>
              <a:lightRig rig="threePt" dir="t"/>
            </a:scene3d>
            <a:sp3d>
              <a:bevelT/>
            </a:sp3d>
          </p:spPr>
          <p:txBody>
            <a:bodyPr/>
            <a:lstStyle/>
            <a:p>
              <a:pPr>
                <a:defRPr/>
              </a:pPr>
              <a:endParaRPr lang="en-US">
                <a:latin typeface="Arial" charset="0"/>
                <a:cs typeface="Arial" charset="0"/>
              </a:endParaRPr>
            </a:p>
          </p:txBody>
        </p:sp>
        <p:sp>
          <p:nvSpPr>
            <p:cNvPr id="55310" name="Freeform 27"/>
            <p:cNvSpPr>
              <a:spLocks/>
            </p:cNvSpPr>
            <p:nvPr/>
          </p:nvSpPr>
          <p:spPr bwMode="gray">
            <a:xfrm>
              <a:off x="2728" y="2236"/>
              <a:ext cx="1589" cy="184"/>
            </a:xfrm>
            <a:custGeom>
              <a:avLst/>
              <a:gdLst>
                <a:gd name="T0" fmla="*/ 0 w 1980"/>
                <a:gd name="T1" fmla="*/ 10 h 229"/>
                <a:gd name="T2" fmla="*/ 83 w 1980"/>
                <a:gd name="T3" fmla="*/ 10 h 229"/>
                <a:gd name="T4" fmla="*/ 91 w 1980"/>
                <a:gd name="T5" fmla="*/ 0 h 229"/>
                <a:gd name="T6" fmla="*/ 22 w 1980"/>
                <a:gd name="T7" fmla="*/ 0 h 229"/>
                <a:gd name="T8" fmla="*/ 0 w 1980"/>
                <a:gd name="T9" fmla="*/ 10 h 229"/>
                <a:gd name="T10" fmla="*/ 0 60000 65536"/>
                <a:gd name="T11" fmla="*/ 0 60000 65536"/>
                <a:gd name="T12" fmla="*/ 0 60000 65536"/>
                <a:gd name="T13" fmla="*/ 0 60000 65536"/>
                <a:gd name="T14" fmla="*/ 0 60000 65536"/>
                <a:gd name="T15" fmla="*/ 0 w 1980"/>
                <a:gd name="T16" fmla="*/ 0 h 229"/>
                <a:gd name="T17" fmla="*/ 1980 w 1980"/>
                <a:gd name="T18" fmla="*/ 229 h 229"/>
              </a:gdLst>
              <a:ahLst/>
              <a:cxnLst>
                <a:cxn ang="T10">
                  <a:pos x="T0" y="T1"/>
                </a:cxn>
                <a:cxn ang="T11">
                  <a:pos x="T2" y="T3"/>
                </a:cxn>
                <a:cxn ang="T12">
                  <a:pos x="T4" y="T5"/>
                </a:cxn>
                <a:cxn ang="T13">
                  <a:pos x="T6" y="T7"/>
                </a:cxn>
                <a:cxn ang="T14">
                  <a:pos x="T8" y="T9"/>
                </a:cxn>
              </a:cxnLst>
              <a:rect l="T15" t="T16" r="T17" b="T18"/>
              <a:pathLst>
                <a:path w="1980" h="229">
                  <a:moveTo>
                    <a:pt x="0" y="228"/>
                  </a:moveTo>
                  <a:lnTo>
                    <a:pt x="1791" y="228"/>
                  </a:lnTo>
                  <a:lnTo>
                    <a:pt x="1979" y="0"/>
                  </a:lnTo>
                  <a:lnTo>
                    <a:pt x="500" y="0"/>
                  </a:lnTo>
                  <a:lnTo>
                    <a:pt x="0" y="228"/>
                  </a:lnTo>
                </a:path>
              </a:pathLst>
            </a:custGeom>
            <a:gradFill rotWithShape="0">
              <a:gsLst>
                <a:gs pos="0">
                  <a:srgbClr val="336699"/>
                </a:gs>
                <a:gs pos="100000">
                  <a:srgbClr val="183049"/>
                </a:gs>
              </a:gsLst>
              <a:lin ang="2700000" scaled="1"/>
            </a:gradFill>
            <a:ln w="12700" cap="rnd">
              <a:noFill/>
              <a:round/>
              <a:headEnd/>
              <a:tailEnd/>
            </a:ln>
            <a:scene3d>
              <a:camera prst="orthographicFront"/>
              <a:lightRig rig="threePt" dir="t"/>
            </a:scene3d>
            <a:sp3d>
              <a:bevelT/>
            </a:sp3d>
          </p:spPr>
          <p:txBody>
            <a:bodyPr/>
            <a:lstStyle/>
            <a:p>
              <a:pPr>
                <a:defRPr/>
              </a:pPr>
              <a:endParaRPr lang="en-US">
                <a:latin typeface="Arial" charset="0"/>
                <a:cs typeface="Arial" charset="0"/>
              </a:endParaRPr>
            </a:p>
          </p:txBody>
        </p:sp>
        <p:sp>
          <p:nvSpPr>
            <p:cNvPr id="55311" name="Freeform 28"/>
            <p:cNvSpPr>
              <a:spLocks/>
            </p:cNvSpPr>
            <p:nvPr/>
          </p:nvSpPr>
          <p:spPr bwMode="gray">
            <a:xfrm>
              <a:off x="2422" y="2419"/>
              <a:ext cx="2056" cy="498"/>
            </a:xfrm>
            <a:custGeom>
              <a:avLst/>
              <a:gdLst>
                <a:gd name="T0" fmla="*/ 0 w 2561"/>
                <a:gd name="T1" fmla="*/ 28 h 621"/>
                <a:gd name="T2" fmla="*/ 119 w 2561"/>
                <a:gd name="T3" fmla="*/ 28 h 621"/>
                <a:gd name="T4" fmla="*/ 100 w 2561"/>
                <a:gd name="T5" fmla="*/ 0 h 621"/>
                <a:gd name="T6" fmla="*/ 18 w 2561"/>
                <a:gd name="T7" fmla="*/ 0 h 621"/>
                <a:gd name="T8" fmla="*/ 0 w 2561"/>
                <a:gd name="T9" fmla="*/ 28 h 621"/>
                <a:gd name="T10" fmla="*/ 0 60000 65536"/>
                <a:gd name="T11" fmla="*/ 0 60000 65536"/>
                <a:gd name="T12" fmla="*/ 0 60000 65536"/>
                <a:gd name="T13" fmla="*/ 0 60000 65536"/>
                <a:gd name="T14" fmla="*/ 0 60000 65536"/>
                <a:gd name="T15" fmla="*/ 0 w 2561"/>
                <a:gd name="T16" fmla="*/ 0 h 621"/>
                <a:gd name="T17" fmla="*/ 2561 w 2561"/>
                <a:gd name="T18" fmla="*/ 621 h 621"/>
              </a:gdLst>
              <a:ahLst/>
              <a:cxnLst>
                <a:cxn ang="T10">
                  <a:pos x="T0" y="T1"/>
                </a:cxn>
                <a:cxn ang="T11">
                  <a:pos x="T2" y="T3"/>
                </a:cxn>
                <a:cxn ang="T12">
                  <a:pos x="T4" y="T5"/>
                </a:cxn>
                <a:cxn ang="T13">
                  <a:pos x="T6" y="T7"/>
                </a:cxn>
                <a:cxn ang="T14">
                  <a:pos x="T8" y="T9"/>
                </a:cxn>
              </a:cxnLst>
              <a:rect l="T15" t="T16" r="T17" b="T18"/>
              <a:pathLst>
                <a:path w="2561" h="621">
                  <a:moveTo>
                    <a:pt x="0" y="620"/>
                  </a:moveTo>
                  <a:lnTo>
                    <a:pt x="2560" y="620"/>
                  </a:lnTo>
                  <a:lnTo>
                    <a:pt x="2172" y="0"/>
                  </a:lnTo>
                  <a:lnTo>
                    <a:pt x="382" y="0"/>
                  </a:lnTo>
                  <a:lnTo>
                    <a:pt x="0" y="620"/>
                  </a:lnTo>
                </a:path>
              </a:pathLst>
            </a:custGeom>
            <a:gradFill rotWithShape="0">
              <a:gsLst>
                <a:gs pos="0">
                  <a:srgbClr val="9EB6E7"/>
                </a:gs>
                <a:gs pos="100000">
                  <a:srgbClr val="3366CC"/>
                </a:gs>
              </a:gsLst>
              <a:lin ang="2700000" scaled="1"/>
            </a:gradFill>
            <a:ln w="12700" cap="rnd">
              <a:noFill/>
              <a:round/>
              <a:headEnd/>
              <a:tailEnd/>
            </a:ln>
            <a:scene3d>
              <a:camera prst="orthographicFront"/>
              <a:lightRig rig="threePt" dir="t"/>
            </a:scene3d>
            <a:sp3d>
              <a:bevelT/>
            </a:sp3d>
          </p:spPr>
          <p:txBody>
            <a:bodyPr/>
            <a:lstStyle/>
            <a:p>
              <a:pPr>
                <a:defRPr/>
              </a:pPr>
              <a:endParaRPr lang="en-US">
                <a:latin typeface="Arial" charset="0"/>
                <a:cs typeface="Arial" charset="0"/>
              </a:endParaRPr>
            </a:p>
          </p:txBody>
        </p:sp>
        <p:sp>
          <p:nvSpPr>
            <p:cNvPr id="55312" name="Freeform 29"/>
            <p:cNvSpPr>
              <a:spLocks/>
            </p:cNvSpPr>
            <p:nvPr/>
          </p:nvSpPr>
          <p:spPr bwMode="gray">
            <a:xfrm>
              <a:off x="3808" y="1744"/>
              <a:ext cx="453" cy="593"/>
            </a:xfrm>
            <a:custGeom>
              <a:avLst/>
              <a:gdLst>
                <a:gd name="T0" fmla="*/ 18 w 564"/>
                <a:gd name="T1" fmla="*/ 35 h 738"/>
                <a:gd name="T2" fmla="*/ 27 w 564"/>
                <a:gd name="T3" fmla="*/ 25 h 738"/>
                <a:gd name="T4" fmla="*/ 5 w 564"/>
                <a:gd name="T5" fmla="*/ 0 h 738"/>
                <a:gd name="T6" fmla="*/ 0 w 564"/>
                <a:gd name="T7" fmla="*/ 5 h 738"/>
                <a:gd name="T8" fmla="*/ 18 w 564"/>
                <a:gd name="T9" fmla="*/ 35 h 738"/>
                <a:gd name="T10" fmla="*/ 0 60000 65536"/>
                <a:gd name="T11" fmla="*/ 0 60000 65536"/>
                <a:gd name="T12" fmla="*/ 0 60000 65536"/>
                <a:gd name="T13" fmla="*/ 0 60000 65536"/>
                <a:gd name="T14" fmla="*/ 0 60000 65536"/>
                <a:gd name="T15" fmla="*/ 0 w 564"/>
                <a:gd name="T16" fmla="*/ 0 h 738"/>
                <a:gd name="T17" fmla="*/ 564 w 564"/>
                <a:gd name="T18" fmla="*/ 738 h 738"/>
              </a:gdLst>
              <a:ahLst/>
              <a:cxnLst>
                <a:cxn ang="T10">
                  <a:pos x="T0" y="T1"/>
                </a:cxn>
                <a:cxn ang="T11">
                  <a:pos x="T2" y="T3"/>
                </a:cxn>
                <a:cxn ang="T12">
                  <a:pos x="T4" y="T5"/>
                </a:cxn>
                <a:cxn ang="T13">
                  <a:pos x="T6" y="T7"/>
                </a:cxn>
                <a:cxn ang="T14">
                  <a:pos x="T8" y="T9"/>
                </a:cxn>
              </a:cxnLst>
              <a:rect l="T15" t="T16" r="T17" b="T18"/>
              <a:pathLst>
                <a:path w="564" h="738">
                  <a:moveTo>
                    <a:pt x="385" y="737"/>
                  </a:moveTo>
                  <a:lnTo>
                    <a:pt x="563" y="527"/>
                  </a:lnTo>
                  <a:lnTo>
                    <a:pt x="97" y="0"/>
                  </a:lnTo>
                  <a:lnTo>
                    <a:pt x="0" y="111"/>
                  </a:lnTo>
                  <a:lnTo>
                    <a:pt x="385" y="737"/>
                  </a:lnTo>
                </a:path>
              </a:pathLst>
            </a:custGeom>
            <a:gradFill rotWithShape="0">
              <a:gsLst>
                <a:gs pos="0">
                  <a:srgbClr val="00A279"/>
                </a:gs>
                <a:gs pos="100000">
                  <a:srgbClr val="00CC99"/>
                </a:gs>
              </a:gsLst>
              <a:lin ang="2700000" scaled="1"/>
            </a:gradFill>
            <a:ln w="12700" cap="rnd">
              <a:noFill/>
              <a:round/>
              <a:headEnd/>
              <a:tailEnd/>
            </a:ln>
            <a:scene3d>
              <a:camera prst="orthographicFront"/>
              <a:lightRig rig="threePt" dir="t"/>
            </a:scene3d>
            <a:sp3d>
              <a:bevelT/>
            </a:sp3d>
          </p:spPr>
          <p:txBody>
            <a:bodyPr/>
            <a:lstStyle/>
            <a:p>
              <a:pPr>
                <a:defRPr/>
              </a:pPr>
              <a:endParaRPr lang="en-US">
                <a:latin typeface="Arial" charset="0"/>
                <a:cs typeface="Arial" charset="0"/>
              </a:endParaRPr>
            </a:p>
          </p:txBody>
        </p:sp>
        <p:sp>
          <p:nvSpPr>
            <p:cNvPr id="55313" name="Freeform 30"/>
            <p:cNvSpPr>
              <a:spLocks/>
            </p:cNvSpPr>
            <p:nvPr/>
          </p:nvSpPr>
          <p:spPr bwMode="gray">
            <a:xfrm>
              <a:off x="3092" y="1744"/>
              <a:ext cx="793" cy="89"/>
            </a:xfrm>
            <a:custGeom>
              <a:avLst/>
              <a:gdLst>
                <a:gd name="T0" fmla="*/ 0 w 987"/>
                <a:gd name="T1" fmla="*/ 5 h 110"/>
                <a:gd name="T2" fmla="*/ 41 w 987"/>
                <a:gd name="T3" fmla="*/ 5 h 110"/>
                <a:gd name="T4" fmla="*/ 46 w 987"/>
                <a:gd name="T5" fmla="*/ 0 h 110"/>
                <a:gd name="T6" fmla="*/ 14 w 987"/>
                <a:gd name="T7" fmla="*/ 0 h 110"/>
                <a:gd name="T8" fmla="*/ 0 w 987"/>
                <a:gd name="T9" fmla="*/ 5 h 110"/>
                <a:gd name="T10" fmla="*/ 0 60000 65536"/>
                <a:gd name="T11" fmla="*/ 0 60000 65536"/>
                <a:gd name="T12" fmla="*/ 0 60000 65536"/>
                <a:gd name="T13" fmla="*/ 0 60000 65536"/>
                <a:gd name="T14" fmla="*/ 0 60000 65536"/>
                <a:gd name="T15" fmla="*/ 0 w 987"/>
                <a:gd name="T16" fmla="*/ 0 h 110"/>
                <a:gd name="T17" fmla="*/ 987 w 987"/>
                <a:gd name="T18" fmla="*/ 110 h 110"/>
              </a:gdLst>
              <a:ahLst/>
              <a:cxnLst>
                <a:cxn ang="T10">
                  <a:pos x="T0" y="T1"/>
                </a:cxn>
                <a:cxn ang="T11">
                  <a:pos x="T2" y="T3"/>
                </a:cxn>
                <a:cxn ang="T12">
                  <a:pos x="T4" y="T5"/>
                </a:cxn>
                <a:cxn ang="T13">
                  <a:pos x="T6" y="T7"/>
                </a:cxn>
                <a:cxn ang="T14">
                  <a:pos x="T8" y="T9"/>
                </a:cxn>
              </a:cxnLst>
              <a:rect l="T15" t="T16" r="T17" b="T18"/>
              <a:pathLst>
                <a:path w="987" h="110">
                  <a:moveTo>
                    <a:pt x="0" y="109"/>
                  </a:moveTo>
                  <a:lnTo>
                    <a:pt x="889" y="109"/>
                  </a:lnTo>
                  <a:lnTo>
                    <a:pt x="986" y="0"/>
                  </a:lnTo>
                  <a:lnTo>
                    <a:pt x="308" y="0"/>
                  </a:lnTo>
                  <a:lnTo>
                    <a:pt x="0" y="109"/>
                  </a:lnTo>
                </a:path>
              </a:pathLst>
            </a:custGeom>
            <a:gradFill rotWithShape="0">
              <a:gsLst>
                <a:gs pos="0">
                  <a:srgbClr val="00CC99"/>
                </a:gs>
                <a:gs pos="100000">
                  <a:srgbClr val="00684E"/>
                </a:gs>
              </a:gsLst>
              <a:lin ang="2700000" scaled="1"/>
            </a:gradFill>
            <a:ln w="12700" cap="rnd">
              <a:noFill/>
              <a:round/>
              <a:headEnd/>
              <a:tailEnd/>
            </a:ln>
            <a:scene3d>
              <a:camera prst="orthographicFront"/>
              <a:lightRig rig="threePt" dir="t"/>
            </a:scene3d>
            <a:sp3d>
              <a:bevelT/>
            </a:sp3d>
          </p:spPr>
          <p:txBody>
            <a:bodyPr/>
            <a:lstStyle/>
            <a:p>
              <a:pPr>
                <a:defRPr/>
              </a:pPr>
              <a:endParaRPr lang="en-US">
                <a:latin typeface="Arial" charset="0"/>
                <a:cs typeface="Arial" charset="0"/>
              </a:endParaRPr>
            </a:p>
          </p:txBody>
        </p:sp>
        <p:sp>
          <p:nvSpPr>
            <p:cNvPr id="55314" name="Freeform 31"/>
            <p:cNvSpPr>
              <a:spLocks/>
            </p:cNvSpPr>
            <p:nvPr/>
          </p:nvSpPr>
          <p:spPr bwMode="gray">
            <a:xfrm>
              <a:off x="2780" y="1832"/>
              <a:ext cx="1339" cy="505"/>
            </a:xfrm>
            <a:custGeom>
              <a:avLst/>
              <a:gdLst>
                <a:gd name="T0" fmla="*/ 0 w 1669"/>
                <a:gd name="T1" fmla="*/ 30 h 629"/>
                <a:gd name="T2" fmla="*/ 76 w 1669"/>
                <a:gd name="T3" fmla="*/ 30 h 629"/>
                <a:gd name="T4" fmla="*/ 59 w 1669"/>
                <a:gd name="T5" fmla="*/ 0 h 629"/>
                <a:gd name="T6" fmla="*/ 18 w 1669"/>
                <a:gd name="T7" fmla="*/ 0 h 629"/>
                <a:gd name="T8" fmla="*/ 0 w 1669"/>
                <a:gd name="T9" fmla="*/ 30 h 629"/>
                <a:gd name="T10" fmla="*/ 0 60000 65536"/>
                <a:gd name="T11" fmla="*/ 0 60000 65536"/>
                <a:gd name="T12" fmla="*/ 0 60000 65536"/>
                <a:gd name="T13" fmla="*/ 0 60000 65536"/>
                <a:gd name="T14" fmla="*/ 0 60000 65536"/>
                <a:gd name="T15" fmla="*/ 0 w 1669"/>
                <a:gd name="T16" fmla="*/ 0 h 629"/>
                <a:gd name="T17" fmla="*/ 1669 w 1669"/>
                <a:gd name="T18" fmla="*/ 629 h 629"/>
              </a:gdLst>
              <a:ahLst/>
              <a:cxnLst>
                <a:cxn ang="T10">
                  <a:pos x="T0" y="T1"/>
                </a:cxn>
                <a:cxn ang="T11">
                  <a:pos x="T2" y="T3"/>
                </a:cxn>
                <a:cxn ang="T12">
                  <a:pos x="T4" y="T5"/>
                </a:cxn>
                <a:cxn ang="T13">
                  <a:pos x="T6" y="T7"/>
                </a:cxn>
                <a:cxn ang="T14">
                  <a:pos x="T8" y="T9"/>
                </a:cxn>
              </a:cxnLst>
              <a:rect l="T15" t="T16" r="T17" b="T18"/>
              <a:pathLst>
                <a:path w="1669" h="629">
                  <a:moveTo>
                    <a:pt x="0" y="628"/>
                  </a:moveTo>
                  <a:lnTo>
                    <a:pt x="1668" y="628"/>
                  </a:lnTo>
                  <a:lnTo>
                    <a:pt x="1281" y="0"/>
                  </a:lnTo>
                  <a:lnTo>
                    <a:pt x="388" y="0"/>
                  </a:lnTo>
                  <a:lnTo>
                    <a:pt x="0" y="628"/>
                  </a:lnTo>
                </a:path>
              </a:pathLst>
            </a:custGeom>
            <a:gradFill rotWithShape="0">
              <a:gsLst>
                <a:gs pos="0">
                  <a:srgbClr val="7FE5CC"/>
                </a:gs>
                <a:gs pos="100000">
                  <a:srgbClr val="00CC99"/>
                </a:gs>
              </a:gsLst>
              <a:lin ang="2700000" scaled="1"/>
            </a:gradFill>
            <a:ln w="12700" cap="rnd">
              <a:noFill/>
              <a:round/>
              <a:headEnd/>
              <a:tailEnd/>
            </a:ln>
            <a:scene3d>
              <a:camera prst="orthographicFront"/>
              <a:lightRig rig="threePt" dir="t"/>
            </a:scene3d>
            <a:sp3d>
              <a:bevelT/>
            </a:sp3d>
          </p:spPr>
          <p:txBody>
            <a:bodyPr/>
            <a:lstStyle/>
            <a:p>
              <a:pPr>
                <a:defRPr/>
              </a:pPr>
              <a:endParaRPr lang="en-US">
                <a:latin typeface="Arial" charset="0"/>
                <a:cs typeface="Arial" charset="0"/>
              </a:endParaRPr>
            </a:p>
          </p:txBody>
        </p:sp>
        <p:sp>
          <p:nvSpPr>
            <p:cNvPr id="55315" name="Freeform 32"/>
            <p:cNvSpPr>
              <a:spLocks/>
            </p:cNvSpPr>
            <p:nvPr/>
          </p:nvSpPr>
          <p:spPr bwMode="gray">
            <a:xfrm>
              <a:off x="3446" y="1253"/>
              <a:ext cx="383" cy="502"/>
            </a:xfrm>
            <a:custGeom>
              <a:avLst/>
              <a:gdLst>
                <a:gd name="T0" fmla="*/ 18 w 477"/>
                <a:gd name="T1" fmla="*/ 29 h 625"/>
                <a:gd name="T2" fmla="*/ 22 w 477"/>
                <a:gd name="T3" fmla="*/ 25 h 625"/>
                <a:gd name="T4" fmla="*/ 0 w 477"/>
                <a:gd name="T5" fmla="*/ 0 h 625"/>
                <a:gd name="T6" fmla="*/ 18 w 477"/>
                <a:gd name="T7" fmla="*/ 29 h 625"/>
                <a:gd name="T8" fmla="*/ 0 60000 65536"/>
                <a:gd name="T9" fmla="*/ 0 60000 65536"/>
                <a:gd name="T10" fmla="*/ 0 60000 65536"/>
                <a:gd name="T11" fmla="*/ 0 60000 65536"/>
                <a:gd name="T12" fmla="*/ 0 w 477"/>
                <a:gd name="T13" fmla="*/ 0 h 625"/>
                <a:gd name="T14" fmla="*/ 477 w 477"/>
                <a:gd name="T15" fmla="*/ 625 h 625"/>
              </a:gdLst>
              <a:ahLst/>
              <a:cxnLst>
                <a:cxn ang="T8">
                  <a:pos x="T0" y="T1"/>
                </a:cxn>
                <a:cxn ang="T9">
                  <a:pos x="T2" y="T3"/>
                </a:cxn>
                <a:cxn ang="T10">
                  <a:pos x="T4" y="T5"/>
                </a:cxn>
                <a:cxn ang="T11">
                  <a:pos x="T6" y="T7"/>
                </a:cxn>
              </a:cxnLst>
              <a:rect l="T12" t="T13" r="T14" b="T15"/>
              <a:pathLst>
                <a:path w="477" h="625">
                  <a:moveTo>
                    <a:pt x="387" y="624"/>
                  </a:moveTo>
                  <a:lnTo>
                    <a:pt x="476" y="527"/>
                  </a:lnTo>
                  <a:lnTo>
                    <a:pt x="0" y="0"/>
                  </a:lnTo>
                  <a:lnTo>
                    <a:pt x="387" y="624"/>
                  </a:lnTo>
                </a:path>
              </a:pathLst>
            </a:custGeom>
            <a:gradFill rotWithShape="0">
              <a:gsLst>
                <a:gs pos="0">
                  <a:srgbClr val="285179"/>
                </a:gs>
                <a:gs pos="100000">
                  <a:srgbClr val="336699"/>
                </a:gs>
              </a:gsLst>
              <a:lin ang="2700000" scaled="1"/>
            </a:gradFill>
            <a:ln w="12700" cap="rnd">
              <a:noFill/>
              <a:round/>
              <a:headEnd/>
              <a:tailEnd/>
            </a:ln>
            <a:scene3d>
              <a:camera prst="orthographicFront"/>
              <a:lightRig rig="threePt" dir="t"/>
            </a:scene3d>
            <a:sp3d>
              <a:bevelT/>
            </a:sp3d>
          </p:spPr>
          <p:txBody>
            <a:bodyPr/>
            <a:lstStyle/>
            <a:p>
              <a:pPr>
                <a:defRPr/>
              </a:pPr>
              <a:endParaRPr lang="en-US">
                <a:latin typeface="Arial" charset="0"/>
                <a:cs typeface="Arial" charset="0"/>
              </a:endParaRPr>
            </a:p>
          </p:txBody>
        </p:sp>
        <p:sp>
          <p:nvSpPr>
            <p:cNvPr id="55316" name="Freeform 33"/>
            <p:cNvSpPr>
              <a:spLocks/>
            </p:cNvSpPr>
            <p:nvPr/>
          </p:nvSpPr>
          <p:spPr bwMode="gray">
            <a:xfrm>
              <a:off x="3136" y="1253"/>
              <a:ext cx="621" cy="502"/>
            </a:xfrm>
            <a:custGeom>
              <a:avLst/>
              <a:gdLst>
                <a:gd name="T0" fmla="*/ 0 w 773"/>
                <a:gd name="T1" fmla="*/ 29 h 625"/>
                <a:gd name="T2" fmla="*/ 35 w 773"/>
                <a:gd name="T3" fmla="*/ 29 h 625"/>
                <a:gd name="T4" fmla="*/ 18 w 773"/>
                <a:gd name="T5" fmla="*/ 0 h 625"/>
                <a:gd name="T6" fmla="*/ 0 w 773"/>
                <a:gd name="T7" fmla="*/ 29 h 625"/>
                <a:gd name="T8" fmla="*/ 0 60000 65536"/>
                <a:gd name="T9" fmla="*/ 0 60000 65536"/>
                <a:gd name="T10" fmla="*/ 0 60000 65536"/>
                <a:gd name="T11" fmla="*/ 0 60000 65536"/>
                <a:gd name="T12" fmla="*/ 0 w 773"/>
                <a:gd name="T13" fmla="*/ 0 h 625"/>
                <a:gd name="T14" fmla="*/ 773 w 773"/>
                <a:gd name="T15" fmla="*/ 625 h 625"/>
              </a:gdLst>
              <a:ahLst/>
              <a:cxnLst>
                <a:cxn ang="T8">
                  <a:pos x="T0" y="T1"/>
                </a:cxn>
                <a:cxn ang="T9">
                  <a:pos x="T2" y="T3"/>
                </a:cxn>
                <a:cxn ang="T10">
                  <a:pos x="T4" y="T5"/>
                </a:cxn>
                <a:cxn ang="T11">
                  <a:pos x="T6" y="T7"/>
                </a:cxn>
              </a:cxnLst>
              <a:rect l="T12" t="T13" r="T14" b="T15"/>
              <a:pathLst>
                <a:path w="773" h="625">
                  <a:moveTo>
                    <a:pt x="0" y="624"/>
                  </a:moveTo>
                  <a:lnTo>
                    <a:pt x="772" y="624"/>
                  </a:lnTo>
                  <a:lnTo>
                    <a:pt x="387" y="0"/>
                  </a:lnTo>
                  <a:lnTo>
                    <a:pt x="0" y="624"/>
                  </a:lnTo>
                </a:path>
              </a:pathLst>
            </a:custGeom>
            <a:gradFill rotWithShape="0">
              <a:gsLst>
                <a:gs pos="0">
                  <a:srgbClr val="B1C5EC"/>
                </a:gs>
                <a:gs pos="100000">
                  <a:srgbClr val="3366CC"/>
                </a:gs>
              </a:gsLst>
              <a:lin ang="2700000" scaled="1"/>
            </a:gradFill>
            <a:ln w="12700" cap="rnd">
              <a:noFill/>
              <a:round/>
              <a:headEnd/>
              <a:tailEnd/>
            </a:ln>
            <a:scene3d>
              <a:camera prst="orthographicFront"/>
              <a:lightRig rig="threePt" dir="t"/>
            </a:scene3d>
            <a:sp3d>
              <a:bevelT/>
            </a:sp3d>
          </p:spPr>
          <p:txBody>
            <a:bodyPr/>
            <a:lstStyle/>
            <a:p>
              <a:pPr>
                <a:defRPr/>
              </a:pPr>
              <a:endParaRPr lang="en-US">
                <a:latin typeface="Arial" charset="0"/>
                <a:cs typeface="Arial" charset="0"/>
              </a:endParaRPr>
            </a:p>
          </p:txBody>
        </p:sp>
        <p:sp>
          <p:nvSpPr>
            <p:cNvPr id="158" name="Text Box 34"/>
            <p:cNvSpPr txBox="1">
              <a:spLocks noChangeArrowheads="1"/>
            </p:cNvSpPr>
            <p:nvPr/>
          </p:nvSpPr>
          <p:spPr bwMode="gray">
            <a:xfrm>
              <a:off x="3249" y="1520"/>
              <a:ext cx="402" cy="214"/>
            </a:xfrm>
            <a:prstGeom prst="rect">
              <a:avLst/>
            </a:prstGeom>
            <a:noFill/>
            <a:ln w="9525" algn="ctr">
              <a:noFill/>
              <a:miter lim="800000"/>
              <a:headEnd/>
              <a:tailEnd/>
            </a:ln>
            <a:effectLst/>
            <a:scene3d>
              <a:camera prst="orthographicFront"/>
              <a:lightRig rig="threePt" dir="t"/>
            </a:scene3d>
            <a:sp3d>
              <a:bevelT/>
            </a:sp3d>
          </p:spPr>
          <p:txBody>
            <a:bodyPr wrap="none">
              <a:spAutoFit/>
            </a:bodyPr>
            <a:lstStyle/>
            <a:p>
              <a:pPr algn="ctr" eaLnBrk="0" hangingPunct="0">
                <a:defRPr/>
              </a:pPr>
              <a:r>
                <a:rPr lang="en-US" sz="1400" dirty="0">
                  <a:solidFill>
                    <a:srgbClr val="FFFFFF"/>
                  </a:solidFill>
                  <a:effectLst>
                    <a:outerShdw blurRad="38100" dist="38100" dir="2700000" algn="tl">
                      <a:srgbClr val="C0C0C0"/>
                    </a:outerShdw>
                  </a:effectLst>
                  <a:latin typeface="Arial" charset="0"/>
                  <a:cs typeface="Arial" charset="0"/>
                </a:rPr>
                <a:t>Text</a:t>
              </a:r>
            </a:p>
          </p:txBody>
        </p:sp>
        <p:sp>
          <p:nvSpPr>
            <p:cNvPr id="159" name="Text Box 35"/>
            <p:cNvSpPr txBox="1">
              <a:spLocks noChangeArrowheads="1"/>
            </p:cNvSpPr>
            <p:nvPr/>
          </p:nvSpPr>
          <p:spPr bwMode="gray">
            <a:xfrm>
              <a:off x="3249" y="2048"/>
              <a:ext cx="402" cy="217"/>
            </a:xfrm>
            <a:prstGeom prst="rect">
              <a:avLst/>
            </a:prstGeom>
            <a:noFill/>
            <a:ln w="9525" algn="ctr">
              <a:noFill/>
              <a:miter lim="800000"/>
              <a:headEnd/>
              <a:tailEnd/>
            </a:ln>
            <a:effectLst/>
            <a:scene3d>
              <a:camera prst="orthographicFront"/>
              <a:lightRig rig="threePt" dir="t"/>
            </a:scene3d>
            <a:sp3d>
              <a:bevelT/>
            </a:sp3d>
          </p:spPr>
          <p:txBody>
            <a:bodyPr wrap="none">
              <a:spAutoFit/>
            </a:bodyPr>
            <a:lstStyle/>
            <a:p>
              <a:pPr algn="ctr" eaLnBrk="0" hangingPunct="0">
                <a:defRPr/>
              </a:pPr>
              <a:r>
                <a:rPr lang="en-US" sz="1400" dirty="0">
                  <a:solidFill>
                    <a:srgbClr val="FFFFFF"/>
                  </a:solidFill>
                  <a:effectLst>
                    <a:outerShdw blurRad="38100" dist="38100" dir="2700000" algn="tl">
                      <a:srgbClr val="C0C0C0"/>
                    </a:outerShdw>
                  </a:effectLst>
                  <a:latin typeface="Arial" charset="0"/>
                  <a:cs typeface="Arial" charset="0"/>
                </a:rPr>
                <a:t>Text</a:t>
              </a:r>
            </a:p>
          </p:txBody>
        </p:sp>
        <p:sp>
          <p:nvSpPr>
            <p:cNvPr id="160" name="Text Box 36"/>
            <p:cNvSpPr txBox="1">
              <a:spLocks noChangeArrowheads="1"/>
            </p:cNvSpPr>
            <p:nvPr/>
          </p:nvSpPr>
          <p:spPr bwMode="gray">
            <a:xfrm>
              <a:off x="3249" y="2623"/>
              <a:ext cx="402" cy="216"/>
            </a:xfrm>
            <a:prstGeom prst="rect">
              <a:avLst/>
            </a:prstGeom>
            <a:noFill/>
            <a:ln w="9525" algn="ctr">
              <a:noFill/>
              <a:miter lim="800000"/>
              <a:headEnd/>
              <a:tailEnd/>
            </a:ln>
            <a:effectLst/>
            <a:scene3d>
              <a:camera prst="orthographicFront"/>
              <a:lightRig rig="threePt" dir="t"/>
            </a:scene3d>
            <a:sp3d>
              <a:bevelT/>
            </a:sp3d>
          </p:spPr>
          <p:txBody>
            <a:bodyPr wrap="none">
              <a:spAutoFit/>
            </a:bodyPr>
            <a:lstStyle/>
            <a:p>
              <a:pPr algn="ctr" eaLnBrk="0" hangingPunct="0">
                <a:defRPr/>
              </a:pPr>
              <a:r>
                <a:rPr lang="en-US" sz="1400">
                  <a:solidFill>
                    <a:srgbClr val="FFFFFF"/>
                  </a:solidFill>
                  <a:effectLst>
                    <a:outerShdw blurRad="38100" dist="38100" dir="2700000" algn="tl">
                      <a:srgbClr val="C0C0C0"/>
                    </a:outerShdw>
                  </a:effectLst>
                  <a:latin typeface="Arial" charset="0"/>
                  <a:cs typeface="Arial" charset="0"/>
                </a:rPr>
                <a:t>Text</a:t>
              </a:r>
            </a:p>
          </p:txBody>
        </p:sp>
        <p:sp>
          <p:nvSpPr>
            <p:cNvPr id="161" name="Text Box 37"/>
            <p:cNvSpPr txBox="1">
              <a:spLocks noChangeArrowheads="1"/>
            </p:cNvSpPr>
            <p:nvPr/>
          </p:nvSpPr>
          <p:spPr bwMode="gray">
            <a:xfrm>
              <a:off x="3249" y="3200"/>
              <a:ext cx="402" cy="214"/>
            </a:xfrm>
            <a:prstGeom prst="rect">
              <a:avLst/>
            </a:prstGeom>
            <a:noFill/>
            <a:ln w="9525" algn="ctr">
              <a:noFill/>
              <a:miter lim="800000"/>
              <a:headEnd/>
              <a:tailEnd/>
            </a:ln>
            <a:effectLst/>
            <a:scene3d>
              <a:camera prst="orthographicFront"/>
              <a:lightRig rig="threePt" dir="t"/>
            </a:scene3d>
            <a:sp3d>
              <a:bevelT/>
            </a:sp3d>
          </p:spPr>
          <p:txBody>
            <a:bodyPr wrap="none">
              <a:spAutoFit/>
            </a:bodyPr>
            <a:lstStyle/>
            <a:p>
              <a:pPr algn="ctr" eaLnBrk="0" hangingPunct="0">
                <a:defRPr/>
              </a:pPr>
              <a:r>
                <a:rPr lang="en-US" sz="1400">
                  <a:solidFill>
                    <a:srgbClr val="FFFFFF"/>
                  </a:solidFill>
                  <a:effectLst>
                    <a:outerShdw blurRad="38100" dist="38100" dir="2700000" algn="tl">
                      <a:srgbClr val="C0C0C0"/>
                    </a:outerShdw>
                  </a:effectLst>
                  <a:latin typeface="Arial" charset="0"/>
                  <a:cs typeface="Arial" charset="0"/>
                </a:rPr>
                <a:t>Text</a:t>
              </a:r>
            </a:p>
          </p:txBody>
        </p:sp>
        <p:sp>
          <p:nvSpPr>
            <p:cNvPr id="162" name="Text Box 38"/>
            <p:cNvSpPr txBox="1">
              <a:spLocks noChangeArrowheads="1"/>
            </p:cNvSpPr>
            <p:nvPr/>
          </p:nvSpPr>
          <p:spPr bwMode="gray">
            <a:xfrm>
              <a:off x="3249" y="3776"/>
              <a:ext cx="402" cy="214"/>
            </a:xfrm>
            <a:prstGeom prst="rect">
              <a:avLst/>
            </a:prstGeom>
            <a:noFill/>
            <a:ln w="9525" algn="ctr">
              <a:noFill/>
              <a:miter lim="800000"/>
              <a:headEnd/>
              <a:tailEnd/>
            </a:ln>
            <a:effectLst/>
            <a:scene3d>
              <a:camera prst="orthographicFront"/>
              <a:lightRig rig="threePt" dir="t"/>
            </a:scene3d>
            <a:sp3d>
              <a:bevelT/>
            </a:sp3d>
          </p:spPr>
          <p:txBody>
            <a:bodyPr wrap="none">
              <a:spAutoFit/>
            </a:bodyPr>
            <a:lstStyle/>
            <a:p>
              <a:pPr algn="ctr" eaLnBrk="0" hangingPunct="0">
                <a:defRPr/>
              </a:pPr>
              <a:r>
                <a:rPr lang="en-US" sz="1400">
                  <a:solidFill>
                    <a:srgbClr val="FFFFFF"/>
                  </a:solidFill>
                  <a:effectLst>
                    <a:outerShdw blurRad="38100" dist="38100" dir="2700000" algn="tl">
                      <a:srgbClr val="C0C0C0"/>
                    </a:outerShdw>
                  </a:effectLst>
                  <a:latin typeface="Arial" charset="0"/>
                  <a:cs typeface="Arial" charset="0"/>
                </a:rPr>
                <a:t>Text</a:t>
              </a:r>
            </a:p>
          </p:txBody>
        </p:sp>
      </p:grpSp>
    </p:spTree>
    <p:extLst>
      <p:ext uri="{BB962C8B-B14F-4D97-AF65-F5344CB8AC3E}">
        <p14:creationId xmlns:p14="http://schemas.microsoft.com/office/powerpoint/2010/main" val="246632101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ox(in)">
                                      <p:cBhvr>
                                        <p:cTn id="7" dur="500"/>
                                        <p:tgtEl>
                                          <p:spTgt spid="52"/>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72707"/>
                                        </p:tgtEl>
                                        <p:attrNameLst>
                                          <p:attrName>style.visibility</p:attrName>
                                        </p:attrNameLst>
                                      </p:cBhvr>
                                      <p:to>
                                        <p:strVal val="visible"/>
                                      </p:to>
                                    </p:set>
                                    <p:animEffect transition="in" filter="checkerboard(across)">
                                      <p:cBhvr>
                                        <p:cTn id="11" dur="500"/>
                                        <p:tgtEl>
                                          <p:spTgt spid="7270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72711"/>
                                        </p:tgtEl>
                                        <p:attrNameLst>
                                          <p:attrName>style.visibility</p:attrName>
                                        </p:attrNameLst>
                                      </p:cBhvr>
                                      <p:to>
                                        <p:strVal val="visible"/>
                                      </p:to>
                                    </p:set>
                                    <p:animEffect transition="in" filter="diamond(in)">
                                      <p:cBhvr>
                                        <p:cTn id="16" dur="2000"/>
                                        <p:tgtEl>
                                          <p:spTgt spid="72711"/>
                                        </p:tgtEl>
                                      </p:cBhvr>
                                    </p:animEffect>
                                  </p:childTnLst>
                                </p:cTn>
                              </p:par>
                            </p:childTnLst>
                          </p:cTn>
                        </p:par>
                        <p:par>
                          <p:cTn id="17" fill="hold" nodeType="afterGroup">
                            <p:stCondLst>
                              <p:cond delay="2000"/>
                            </p:stCondLst>
                            <p:childTnLst>
                              <p:par>
                                <p:cTn id="18" presetID="3" presetClass="entr" presetSubtype="1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par>
                          <p:cTn id="21" fill="hold" nodeType="afterGroup">
                            <p:stCondLst>
                              <p:cond delay="2500"/>
                            </p:stCondLst>
                            <p:childTnLst>
                              <p:par>
                                <p:cTn id="22" presetID="3" presetClass="entr" presetSubtype="1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txBox="1">
            <a:spLocks/>
          </p:cNvSpPr>
          <p:nvPr/>
        </p:nvSpPr>
        <p:spPr>
          <a:xfrm>
            <a:off x="381000" y="533400"/>
            <a:ext cx="8382000" cy="533400"/>
          </a:xfrm>
          <a:prstGeom prst="rect">
            <a:avLst/>
          </a:prstGeom>
          <a:solidFill>
            <a:schemeClr val="accent2">
              <a:lumMod val="20000"/>
              <a:lumOff val="80000"/>
            </a:schemeClr>
          </a:solidFill>
          <a:scene3d>
            <a:camera prst="orthographicFront"/>
            <a:lightRig rig="threePt" dir="t"/>
          </a:scene3d>
          <a:sp3d>
            <a:bevelT prst="convex"/>
          </a:sp3d>
        </p:spPr>
        <p:txBody>
          <a:bodyPr anchor="ctr">
            <a:normAutofit fontScale="62500" lnSpcReduction="20000"/>
          </a:bodyPr>
          <a:lstStyle/>
          <a:p>
            <a:pPr algn="ctr" fontAlgn="auto">
              <a:spcAft>
                <a:spcPts val="0"/>
              </a:spcAft>
              <a:defRPr/>
            </a:pPr>
            <a:r>
              <a:rPr lang="en-US" sz="2800" b="1" dirty="0">
                <a:latin typeface="Times New Roman" pitchFamily="18" charset="0"/>
                <a:ea typeface="+mj-ea"/>
                <a:cs typeface="Times New Roman" pitchFamily="18" charset="0"/>
              </a:rPr>
              <a:t>II. QUÁ TRÌNH HÌNH THÀNH VÀ PHÁT TRIỂN TƯ TƯỞNG HỒ CHÍ MINH</a:t>
            </a:r>
          </a:p>
        </p:txBody>
      </p:sp>
      <p:sp>
        <p:nvSpPr>
          <p:cNvPr id="73731" name="Rectangle 50"/>
          <p:cNvSpPr>
            <a:spLocks noChangeArrowheads="1"/>
          </p:cNvSpPr>
          <p:nvPr/>
        </p:nvSpPr>
        <p:spPr bwMode="auto">
          <a:xfrm>
            <a:off x="1066800" y="1457325"/>
            <a:ext cx="5486400" cy="523875"/>
          </a:xfrm>
          <a:prstGeom prst="rect">
            <a:avLst/>
          </a:prstGeom>
          <a:solidFill>
            <a:schemeClr val="accent6">
              <a:lumMod val="20000"/>
              <a:lumOff val="80000"/>
            </a:schemeClr>
          </a:solidFill>
          <a:ln w="9525">
            <a:noFill/>
            <a:miter lim="800000"/>
            <a:headEnd/>
            <a:tailEnd/>
          </a:ln>
          <a:scene3d>
            <a:camera prst="orthographicFront"/>
            <a:lightRig rig="threePt" dir="t"/>
          </a:scene3d>
          <a:sp3d>
            <a:bevelT w="139700" prst="cross"/>
          </a:sp3d>
        </p:spPr>
        <p:txBody>
          <a:bodyPr>
            <a:spAutoFit/>
          </a:bodyPr>
          <a:lstStyle/>
          <a:p>
            <a:pPr>
              <a:defRPr/>
            </a:pPr>
            <a:r>
              <a:rPr lang="en-US" sz="2800" b="1" i="1" dirty="0">
                <a:latin typeface="Times New Roman" pitchFamily="18" charset="0"/>
                <a:ea typeface="Tahoma" pitchFamily="34" charset="0"/>
                <a:cs typeface="Times New Roman" pitchFamily="18" charset="0"/>
              </a:rPr>
              <a:t>P</a:t>
            </a:r>
            <a:r>
              <a:rPr lang="ru-RU" sz="2800" b="1" i="1" dirty="0">
                <a:latin typeface="Times New Roman" pitchFamily="18" charset="0"/>
                <a:ea typeface="Tahoma" pitchFamily="34" charset="0"/>
                <a:cs typeface="Times New Roman" pitchFamily="18" charset="0"/>
              </a:rPr>
              <a:t>hân chia giai đoạ</a:t>
            </a:r>
            <a:r>
              <a:rPr lang="en-US" sz="2800" b="1" i="1" dirty="0">
                <a:latin typeface="Times New Roman" pitchFamily="18" charset="0"/>
                <a:ea typeface="Tahoma" pitchFamily="34" charset="0"/>
                <a:cs typeface="Times New Roman" pitchFamily="18" charset="0"/>
              </a:rPr>
              <a:t>n </a:t>
            </a:r>
            <a:r>
              <a:rPr lang="en-US" sz="2800" b="1" i="1" dirty="0" err="1">
                <a:latin typeface="Times New Roman" pitchFamily="18" charset="0"/>
                <a:ea typeface="Tahoma" pitchFamily="34" charset="0"/>
                <a:cs typeface="Times New Roman" pitchFamily="18" charset="0"/>
              </a:rPr>
              <a:t>là</a:t>
            </a:r>
            <a:r>
              <a:rPr lang="en-US" sz="2800" b="1" i="1" dirty="0">
                <a:latin typeface="Times New Roman" pitchFamily="18" charset="0"/>
                <a:ea typeface="Tahoma" pitchFamily="34" charset="0"/>
                <a:cs typeface="Times New Roman" pitchFamily="18" charset="0"/>
              </a:rPr>
              <a:t> </a:t>
            </a:r>
            <a:r>
              <a:rPr lang="en-US" sz="2800" b="1" i="1" dirty="0" err="1">
                <a:latin typeface="Times New Roman" pitchFamily="18" charset="0"/>
                <a:ea typeface="Tahoma" pitchFamily="34" charset="0"/>
                <a:cs typeface="Times New Roman" pitchFamily="18" charset="0"/>
              </a:rPr>
              <a:t>gì</a:t>
            </a:r>
            <a:r>
              <a:rPr lang="en-US" sz="2800" b="1" i="1" dirty="0">
                <a:latin typeface="Times New Roman" pitchFamily="18" charset="0"/>
                <a:ea typeface="Tahoma" pitchFamily="34" charset="0"/>
                <a:cs typeface="Times New Roman" pitchFamily="18" charset="0"/>
              </a:rPr>
              <a:t>?</a:t>
            </a:r>
            <a:endParaRPr lang="en-US" sz="2800" b="1" dirty="0">
              <a:latin typeface="Times New Roman" pitchFamily="18" charset="0"/>
              <a:ea typeface="Tahoma" pitchFamily="34" charset="0"/>
              <a:cs typeface="Times New Roman" pitchFamily="18" charset="0"/>
            </a:endParaRPr>
          </a:p>
        </p:txBody>
      </p:sp>
      <p:sp>
        <p:nvSpPr>
          <p:cNvPr id="73732" name="Rectangle 141"/>
          <p:cNvSpPr>
            <a:spLocks noChangeArrowheads="1"/>
          </p:cNvSpPr>
          <p:nvPr/>
        </p:nvSpPr>
        <p:spPr bwMode="auto">
          <a:xfrm>
            <a:off x="1066800" y="2447925"/>
            <a:ext cx="5486400" cy="523875"/>
          </a:xfrm>
          <a:prstGeom prst="rect">
            <a:avLst/>
          </a:prstGeom>
          <a:solidFill>
            <a:schemeClr val="accent6">
              <a:lumMod val="20000"/>
              <a:lumOff val="80000"/>
            </a:schemeClr>
          </a:solidFill>
          <a:ln w="9525">
            <a:noFill/>
            <a:miter lim="800000"/>
            <a:headEnd/>
            <a:tailEnd/>
          </a:ln>
          <a:scene3d>
            <a:camera prst="orthographicFront"/>
            <a:lightRig rig="threePt" dir="t"/>
          </a:scene3d>
          <a:sp3d>
            <a:bevelT w="139700" prst="cross"/>
          </a:sp3d>
        </p:spPr>
        <p:txBody>
          <a:bodyPr>
            <a:spAutoFit/>
          </a:bodyPr>
          <a:lstStyle/>
          <a:p>
            <a:pPr>
              <a:defRPr/>
            </a:pPr>
            <a:r>
              <a:rPr lang="ru-RU" sz="2800" b="1" i="1" dirty="0">
                <a:latin typeface="Times New Roman" pitchFamily="18" charset="0"/>
                <a:cs typeface="Times New Roman" pitchFamily="18" charset="0"/>
              </a:rPr>
              <a:t>Lý do phải phân chia giai đoạn</a:t>
            </a:r>
            <a:r>
              <a:rPr lang="en-US" sz="2800" b="1" i="1" dirty="0">
                <a:latin typeface="Times New Roman" pitchFamily="18" charset="0"/>
                <a:cs typeface="Times New Roman" pitchFamily="18" charset="0"/>
              </a:rPr>
              <a:t>?</a:t>
            </a:r>
            <a:endParaRPr lang="en-US" sz="2800" b="1" dirty="0">
              <a:latin typeface="Times New Roman" pitchFamily="18" charset="0"/>
              <a:cs typeface="Times New Roman" pitchFamily="18" charset="0"/>
            </a:endParaRPr>
          </a:p>
        </p:txBody>
      </p:sp>
      <p:sp>
        <p:nvSpPr>
          <p:cNvPr id="73733" name="Rectangle 29"/>
          <p:cNvSpPr>
            <a:spLocks noChangeArrowheads="1"/>
          </p:cNvSpPr>
          <p:nvPr/>
        </p:nvSpPr>
        <p:spPr bwMode="auto">
          <a:xfrm>
            <a:off x="609600" y="3770312"/>
            <a:ext cx="7924800" cy="954088"/>
          </a:xfrm>
          <a:prstGeom prst="rect">
            <a:avLst/>
          </a:prstGeom>
          <a:solidFill>
            <a:schemeClr val="accent5">
              <a:lumMod val="20000"/>
              <a:lumOff val="80000"/>
            </a:schemeClr>
          </a:solidFill>
          <a:ln w="9525">
            <a:noFill/>
            <a:miter lim="800000"/>
            <a:headEnd/>
            <a:tailEnd/>
          </a:ln>
          <a:scene3d>
            <a:camera prst="orthographicFront"/>
            <a:lightRig rig="threePt" dir="t"/>
          </a:scene3d>
          <a:sp3d>
            <a:bevelT prst="angle"/>
          </a:sp3d>
        </p:spPr>
        <p:txBody>
          <a:bodyPr>
            <a:spAutoFit/>
          </a:bodyPr>
          <a:lstStyle/>
          <a:p>
            <a:pPr algn="just">
              <a:defRPr/>
            </a:pPr>
            <a:r>
              <a:rPr lang="ru-RU"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Làm</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rõ</a:t>
            </a:r>
            <a:r>
              <a:rPr lang="en-US" sz="2800" dirty="0">
                <a:solidFill>
                  <a:srgbClr val="000000"/>
                </a:solidFill>
                <a:latin typeface="Times New Roman" pitchFamily="18" charset="0"/>
                <a:cs typeface="Times New Roman" pitchFamily="18" charset="0"/>
              </a:rPr>
              <a:t> q</a:t>
            </a:r>
            <a:r>
              <a:rPr lang="ru-RU" sz="2800" dirty="0">
                <a:solidFill>
                  <a:srgbClr val="000000"/>
                </a:solidFill>
                <a:latin typeface="Times New Roman" pitchFamily="18" charset="0"/>
                <a:cs typeface="Times New Roman" pitchFamily="18" charset="0"/>
              </a:rPr>
              <a:t>uá trình</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phát</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triển</a:t>
            </a:r>
            <a:r>
              <a:rPr lang="ru-RU" sz="2800" dirty="0">
                <a:solidFill>
                  <a:srgbClr val="000000"/>
                </a:solidFill>
                <a:latin typeface="Times New Roman" pitchFamily="18" charset="0"/>
                <a:cs typeface="Times New Roman" pitchFamily="18" charset="0"/>
              </a:rPr>
              <a:t> nhận thức </a:t>
            </a:r>
            <a:r>
              <a:rPr lang="en-US" sz="2800" dirty="0" err="1">
                <a:solidFill>
                  <a:srgbClr val="000000"/>
                </a:solidFill>
                <a:latin typeface="Times New Roman" pitchFamily="18" charset="0"/>
                <a:cs typeface="Times New Roman" pitchFamily="18" charset="0"/>
              </a:rPr>
              <a:t>trong</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tư</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duy</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của</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Hồ</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Chí</a:t>
            </a:r>
            <a:r>
              <a:rPr lang="en-US" sz="2800" dirty="0">
                <a:solidFill>
                  <a:srgbClr val="000000"/>
                </a:solidFill>
                <a:latin typeface="Times New Roman" pitchFamily="18" charset="0"/>
                <a:cs typeface="Times New Roman" pitchFamily="18" charset="0"/>
              </a:rPr>
              <a:t> Minh</a:t>
            </a:r>
          </a:p>
        </p:txBody>
      </p:sp>
      <p:sp>
        <p:nvSpPr>
          <p:cNvPr id="73734" name="Rectangle 31"/>
          <p:cNvSpPr>
            <a:spLocks noChangeArrowheads="1"/>
          </p:cNvSpPr>
          <p:nvPr/>
        </p:nvSpPr>
        <p:spPr bwMode="auto">
          <a:xfrm>
            <a:off x="609600" y="5294312"/>
            <a:ext cx="7848600" cy="954088"/>
          </a:xfrm>
          <a:prstGeom prst="rect">
            <a:avLst/>
          </a:prstGeom>
          <a:solidFill>
            <a:schemeClr val="accent5">
              <a:lumMod val="20000"/>
              <a:lumOff val="80000"/>
            </a:schemeClr>
          </a:solidFill>
          <a:ln w="9525">
            <a:noFill/>
            <a:miter lim="800000"/>
            <a:headEnd/>
            <a:tailEnd/>
          </a:ln>
          <a:scene3d>
            <a:camera prst="orthographicFront"/>
            <a:lightRig rig="threePt" dir="t"/>
          </a:scene3d>
          <a:sp3d>
            <a:bevelT w="139700" h="139700" prst="divot"/>
          </a:sp3d>
        </p:spPr>
        <p:txBody>
          <a:bodyPr>
            <a:spAutoFit/>
          </a:bodyPr>
          <a:lstStyle/>
          <a:p>
            <a:pPr algn="just">
              <a:defRPr/>
            </a:pPr>
            <a:r>
              <a:rPr lang="ru-RU" sz="2800" dirty="0">
                <a:solidFill>
                  <a:srgbClr val="000000"/>
                </a:solidFill>
                <a:latin typeface="Times New Roman" pitchFamily="18" charset="0"/>
                <a:cs typeface="Times New Roman" pitchFamily="18" charset="0"/>
              </a:rPr>
              <a:t>+ </a:t>
            </a:r>
            <a:r>
              <a:rPr lang="en-US" sz="2800" dirty="0">
                <a:solidFill>
                  <a:srgbClr val="000000"/>
                </a:solidFill>
                <a:latin typeface="Times New Roman" pitchFamily="18" charset="0"/>
                <a:cs typeface="Times New Roman" pitchFamily="18" charset="0"/>
              </a:rPr>
              <a:t>L</a:t>
            </a:r>
            <a:r>
              <a:rPr lang="ru-RU" sz="2800" dirty="0">
                <a:solidFill>
                  <a:srgbClr val="000000"/>
                </a:solidFill>
                <a:latin typeface="Times New Roman" pitchFamily="18" charset="0"/>
                <a:cs typeface="Times New Roman" pitchFamily="18" charset="0"/>
              </a:rPr>
              <a:t>àm rõ nội dung và giá trị TTHCM đối với lịch sử </a:t>
            </a:r>
            <a:r>
              <a:rPr lang="en-US" sz="2800" dirty="0" err="1">
                <a:solidFill>
                  <a:srgbClr val="000000"/>
                </a:solidFill>
                <a:latin typeface="Times New Roman" pitchFamily="18" charset="0"/>
                <a:cs typeface="Times New Roman" pitchFamily="18" charset="0"/>
              </a:rPr>
              <a:t>cách</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mạng</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Việt</a:t>
            </a:r>
            <a:r>
              <a:rPr lang="en-US" sz="2800" dirty="0">
                <a:solidFill>
                  <a:srgbClr val="000000"/>
                </a:solidFill>
                <a:latin typeface="Times New Roman" pitchFamily="18" charset="0"/>
                <a:cs typeface="Times New Roman" pitchFamily="18" charset="0"/>
              </a:rPr>
              <a:t> Nam</a:t>
            </a:r>
            <a:r>
              <a:rPr lang="ru-RU" sz="2800" dirty="0">
                <a:solidFill>
                  <a:srgbClr val="000000"/>
                </a:solidFill>
                <a:latin typeface="Times New Roman" pitchFamily="18" charset="0"/>
                <a:cs typeface="Times New Roman" pitchFamily="18" charset="0"/>
              </a:rPr>
              <a:t> và nhân loại.</a:t>
            </a:r>
            <a:endParaRPr lang="en-US" sz="28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183939473"/>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73732"/>
                                        </p:tgtEl>
                                        <p:attrNameLst>
                                          <p:attrName>style.visibility</p:attrName>
                                        </p:attrNameLst>
                                      </p:cBhvr>
                                      <p:to>
                                        <p:strVal val="visible"/>
                                      </p:to>
                                    </p:set>
                                    <p:animEffect transition="in" filter="box(in)">
                                      <p:cBhvr>
                                        <p:cTn id="7" dur="500"/>
                                        <p:tgtEl>
                                          <p:spTgt spid="737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73733"/>
                                        </p:tgtEl>
                                        <p:attrNameLst>
                                          <p:attrName>style.visibility</p:attrName>
                                        </p:attrNameLst>
                                      </p:cBhvr>
                                      <p:to>
                                        <p:strVal val="visible"/>
                                      </p:to>
                                    </p:set>
                                    <p:animEffect transition="in" filter="checkerboard(across)">
                                      <p:cBhvr>
                                        <p:cTn id="12" dur="500"/>
                                        <p:tgtEl>
                                          <p:spTgt spid="737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73734"/>
                                        </p:tgtEl>
                                        <p:attrNameLst>
                                          <p:attrName>style.visibility</p:attrName>
                                        </p:attrNameLst>
                                      </p:cBhvr>
                                      <p:to>
                                        <p:strVal val="visible"/>
                                      </p:to>
                                    </p:set>
                                    <p:animEffect transition="in" filter="checkerboard(across)">
                                      <p:cBhvr>
                                        <p:cTn id="17" dur="500"/>
                                        <p:tgtEl>
                                          <p:spTgt spid="73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txBox="1">
            <a:spLocks/>
          </p:cNvSpPr>
          <p:nvPr/>
        </p:nvSpPr>
        <p:spPr>
          <a:xfrm>
            <a:off x="304800" y="381000"/>
            <a:ext cx="8382000" cy="533400"/>
          </a:xfrm>
          <a:prstGeom prst="rect">
            <a:avLst/>
          </a:prstGeom>
          <a:solidFill>
            <a:schemeClr val="accent2">
              <a:lumMod val="20000"/>
              <a:lumOff val="80000"/>
            </a:schemeClr>
          </a:solidFill>
          <a:scene3d>
            <a:camera prst="orthographicFront"/>
            <a:lightRig rig="threePt" dir="t"/>
          </a:scene3d>
          <a:sp3d>
            <a:bevelT prst="convex"/>
          </a:sp3d>
        </p:spPr>
        <p:txBody>
          <a:bodyPr anchor="ctr">
            <a:normAutofit fontScale="62500" lnSpcReduction="20000"/>
          </a:bodyPr>
          <a:lstStyle/>
          <a:p>
            <a:pPr algn="ctr" fontAlgn="auto">
              <a:spcAft>
                <a:spcPts val="0"/>
              </a:spcAft>
              <a:defRPr/>
            </a:pPr>
            <a:r>
              <a:rPr lang="en-US" sz="2800" b="1" dirty="0">
                <a:latin typeface="Times New Roman" pitchFamily="18" charset="0"/>
                <a:ea typeface="+mj-ea"/>
                <a:cs typeface="Times New Roman" pitchFamily="18" charset="0"/>
              </a:rPr>
              <a:t>II. QUÁ TRÌNH HÌNH THÀNH VÀ PHÁT TRIỂN TƯ TƯỞNG HỒ CHÍ MINH</a:t>
            </a:r>
          </a:p>
        </p:txBody>
      </p:sp>
      <p:sp>
        <p:nvSpPr>
          <p:cNvPr id="74755" name="Rectangle 50"/>
          <p:cNvSpPr>
            <a:spLocks noChangeArrowheads="1"/>
          </p:cNvSpPr>
          <p:nvPr/>
        </p:nvSpPr>
        <p:spPr bwMode="auto">
          <a:xfrm>
            <a:off x="990600" y="1457325"/>
            <a:ext cx="5410200" cy="523875"/>
          </a:xfrm>
          <a:prstGeom prst="rect">
            <a:avLst/>
          </a:prstGeom>
          <a:solidFill>
            <a:schemeClr val="accent6">
              <a:lumMod val="20000"/>
              <a:lumOff val="80000"/>
            </a:schemeClr>
          </a:solidFill>
          <a:ln w="9525">
            <a:noFill/>
            <a:miter lim="800000"/>
            <a:headEnd/>
            <a:tailEnd/>
          </a:ln>
          <a:scene3d>
            <a:camera prst="orthographicFront"/>
            <a:lightRig rig="threePt" dir="t"/>
          </a:scene3d>
          <a:sp3d>
            <a:bevelT w="139700" prst="cross"/>
          </a:sp3d>
        </p:spPr>
        <p:txBody>
          <a:bodyPr>
            <a:spAutoFit/>
          </a:bodyPr>
          <a:lstStyle/>
          <a:p>
            <a:pPr>
              <a:defRPr/>
            </a:pPr>
            <a:r>
              <a:rPr lang="en-US" sz="2800" b="1" i="1" dirty="0">
                <a:latin typeface="Times New Roman" pitchFamily="18" charset="0"/>
                <a:ea typeface="Tahoma" pitchFamily="34" charset="0"/>
                <a:cs typeface="Times New Roman" pitchFamily="18" charset="0"/>
              </a:rPr>
              <a:t>P</a:t>
            </a:r>
            <a:r>
              <a:rPr lang="ru-RU" sz="2800" b="1" i="1" dirty="0">
                <a:latin typeface="Times New Roman" pitchFamily="18" charset="0"/>
                <a:ea typeface="Tahoma" pitchFamily="34" charset="0"/>
                <a:cs typeface="Times New Roman" pitchFamily="18" charset="0"/>
              </a:rPr>
              <a:t>hân chia giai đoạ</a:t>
            </a:r>
            <a:r>
              <a:rPr lang="en-US" sz="2800" b="1" i="1" dirty="0">
                <a:latin typeface="Times New Roman" pitchFamily="18" charset="0"/>
                <a:ea typeface="Tahoma" pitchFamily="34" charset="0"/>
                <a:cs typeface="Times New Roman" pitchFamily="18" charset="0"/>
              </a:rPr>
              <a:t>n </a:t>
            </a:r>
            <a:r>
              <a:rPr lang="en-US" sz="2800" b="1" i="1" dirty="0" err="1">
                <a:latin typeface="Times New Roman" pitchFamily="18" charset="0"/>
                <a:ea typeface="Tahoma" pitchFamily="34" charset="0"/>
                <a:cs typeface="Times New Roman" pitchFamily="18" charset="0"/>
              </a:rPr>
              <a:t>là</a:t>
            </a:r>
            <a:r>
              <a:rPr lang="en-US" sz="2800" b="1" i="1" dirty="0">
                <a:latin typeface="Times New Roman" pitchFamily="18" charset="0"/>
                <a:ea typeface="Tahoma" pitchFamily="34" charset="0"/>
                <a:cs typeface="Times New Roman" pitchFamily="18" charset="0"/>
              </a:rPr>
              <a:t> </a:t>
            </a:r>
            <a:r>
              <a:rPr lang="en-US" sz="2800" b="1" i="1" dirty="0" err="1">
                <a:latin typeface="Times New Roman" pitchFamily="18" charset="0"/>
                <a:ea typeface="Tahoma" pitchFamily="34" charset="0"/>
                <a:cs typeface="Times New Roman" pitchFamily="18" charset="0"/>
              </a:rPr>
              <a:t>gì</a:t>
            </a:r>
            <a:r>
              <a:rPr lang="en-US" sz="2800" b="1" i="1" dirty="0">
                <a:latin typeface="Times New Roman" pitchFamily="18" charset="0"/>
                <a:ea typeface="Tahoma" pitchFamily="34" charset="0"/>
                <a:cs typeface="Times New Roman" pitchFamily="18" charset="0"/>
              </a:rPr>
              <a:t>?</a:t>
            </a:r>
            <a:endParaRPr lang="en-US" sz="2800" b="1" dirty="0">
              <a:latin typeface="Times New Roman" pitchFamily="18" charset="0"/>
              <a:ea typeface="Tahoma" pitchFamily="34" charset="0"/>
              <a:cs typeface="Times New Roman" pitchFamily="18" charset="0"/>
            </a:endParaRPr>
          </a:p>
        </p:txBody>
      </p:sp>
      <p:sp>
        <p:nvSpPr>
          <p:cNvPr id="74756" name="Rectangle 141"/>
          <p:cNvSpPr>
            <a:spLocks noChangeArrowheads="1"/>
          </p:cNvSpPr>
          <p:nvPr/>
        </p:nvSpPr>
        <p:spPr bwMode="auto">
          <a:xfrm>
            <a:off x="990600" y="2209800"/>
            <a:ext cx="5410200" cy="523875"/>
          </a:xfrm>
          <a:prstGeom prst="rect">
            <a:avLst/>
          </a:prstGeom>
          <a:solidFill>
            <a:schemeClr val="accent6">
              <a:lumMod val="20000"/>
              <a:lumOff val="80000"/>
            </a:schemeClr>
          </a:solidFill>
          <a:ln w="9525">
            <a:noFill/>
            <a:miter lim="800000"/>
            <a:headEnd/>
            <a:tailEnd/>
          </a:ln>
          <a:scene3d>
            <a:camera prst="orthographicFront"/>
            <a:lightRig rig="threePt" dir="t"/>
          </a:scene3d>
          <a:sp3d>
            <a:bevelT w="139700" prst="cross"/>
          </a:sp3d>
        </p:spPr>
        <p:txBody>
          <a:bodyPr>
            <a:spAutoFit/>
          </a:bodyPr>
          <a:lstStyle/>
          <a:p>
            <a:pPr>
              <a:defRPr/>
            </a:pPr>
            <a:r>
              <a:rPr lang="ru-RU" sz="2800" b="1" i="1" dirty="0">
                <a:latin typeface="Times New Roman" pitchFamily="18" charset="0"/>
                <a:cs typeface="Times New Roman" pitchFamily="18" charset="0"/>
              </a:rPr>
              <a:t>Lý do phải phân chia giai đoạn</a:t>
            </a:r>
            <a:r>
              <a:rPr lang="en-US" sz="2800" b="1" i="1" dirty="0">
                <a:latin typeface="Times New Roman" pitchFamily="18" charset="0"/>
                <a:cs typeface="Times New Roman" pitchFamily="18" charset="0"/>
              </a:rPr>
              <a:t>?</a:t>
            </a:r>
            <a:endParaRPr lang="en-US" sz="2800" b="1" dirty="0">
              <a:latin typeface="Times New Roman" pitchFamily="18" charset="0"/>
              <a:cs typeface="Times New Roman" pitchFamily="18" charset="0"/>
            </a:endParaRPr>
          </a:p>
        </p:txBody>
      </p:sp>
      <p:sp>
        <p:nvSpPr>
          <p:cNvPr id="74757" name="Rectangle 29"/>
          <p:cNvSpPr>
            <a:spLocks noChangeArrowheads="1"/>
          </p:cNvSpPr>
          <p:nvPr/>
        </p:nvSpPr>
        <p:spPr bwMode="auto">
          <a:xfrm>
            <a:off x="609600" y="4124325"/>
            <a:ext cx="7924800" cy="523875"/>
          </a:xfrm>
          <a:prstGeom prst="rect">
            <a:avLst/>
          </a:prstGeom>
          <a:solidFill>
            <a:schemeClr val="accent5">
              <a:lumMod val="20000"/>
              <a:lumOff val="80000"/>
            </a:schemeClr>
          </a:solidFill>
          <a:ln w="9525">
            <a:noFill/>
            <a:miter lim="800000"/>
            <a:headEnd/>
            <a:tailEnd/>
          </a:ln>
          <a:scene3d>
            <a:camera prst="orthographicFront"/>
            <a:lightRig rig="threePt" dir="t"/>
          </a:scene3d>
          <a:sp3d>
            <a:bevelT w="139700" h="139700" prst="divot"/>
          </a:sp3d>
        </p:spPr>
        <p:txBody>
          <a:bodyPr>
            <a:spAutoFit/>
          </a:bodyPr>
          <a:lstStyle/>
          <a:p>
            <a:pPr algn="just">
              <a:defRPr/>
            </a:pPr>
            <a:r>
              <a:rPr lang="ru-RU" sz="2800" dirty="0">
                <a:latin typeface="Times New Roman" pitchFamily="18" charset="0"/>
                <a:cs typeface="Times New Roman" pitchFamily="18" charset="0"/>
              </a:rPr>
              <a:t>+ Tuân thủ nguyên tắc phân kỳ lịch sử</a:t>
            </a:r>
            <a:endParaRPr lang="en-US" sz="2800" dirty="0">
              <a:latin typeface="Times New Roman" pitchFamily="18" charset="0"/>
              <a:cs typeface="Times New Roman" pitchFamily="18" charset="0"/>
            </a:endParaRPr>
          </a:p>
        </p:txBody>
      </p:sp>
      <p:sp>
        <p:nvSpPr>
          <p:cNvPr id="74758" name="Rectangle 31"/>
          <p:cNvSpPr>
            <a:spLocks noChangeArrowheads="1"/>
          </p:cNvSpPr>
          <p:nvPr/>
        </p:nvSpPr>
        <p:spPr bwMode="auto">
          <a:xfrm>
            <a:off x="609600" y="5141912"/>
            <a:ext cx="8001000" cy="954088"/>
          </a:xfrm>
          <a:prstGeom prst="rect">
            <a:avLst/>
          </a:prstGeom>
          <a:solidFill>
            <a:schemeClr val="accent5">
              <a:lumMod val="20000"/>
              <a:lumOff val="80000"/>
            </a:schemeClr>
          </a:solidFill>
          <a:ln w="9525">
            <a:noFill/>
            <a:miter lim="800000"/>
            <a:headEnd/>
            <a:tailEnd/>
          </a:ln>
          <a:scene3d>
            <a:camera prst="orthographicFront"/>
            <a:lightRig rig="threePt" dir="t"/>
          </a:scene3d>
          <a:sp3d>
            <a:bevelT prst="angle"/>
          </a:sp3d>
        </p:spPr>
        <p:txBody>
          <a:bodyPr>
            <a:spAutoFit/>
          </a:bodyPr>
          <a:lstStyle/>
          <a:p>
            <a:pPr algn="just">
              <a:defRPr/>
            </a:pPr>
            <a:r>
              <a:rPr lang="ru-RU" sz="2800" dirty="0">
                <a:latin typeface="Times New Roman" pitchFamily="18" charset="0"/>
                <a:cs typeface="Times New Roman" pitchFamily="18" charset="0"/>
              </a:rPr>
              <a:t>+ Bám sát quá trình chuyển biến về nhận thức của HCM và của Đảng ta trong tiến trình CMVN.</a:t>
            </a:r>
            <a:endParaRPr lang="en-US" sz="2800" dirty="0">
              <a:latin typeface="Times New Roman" pitchFamily="18" charset="0"/>
              <a:cs typeface="Times New Roman" pitchFamily="18" charset="0"/>
            </a:endParaRPr>
          </a:p>
        </p:txBody>
      </p:sp>
      <p:sp>
        <p:nvSpPr>
          <p:cNvPr id="74759" name="Rectangle 6"/>
          <p:cNvSpPr>
            <a:spLocks noChangeArrowheads="1"/>
          </p:cNvSpPr>
          <p:nvPr/>
        </p:nvSpPr>
        <p:spPr bwMode="auto">
          <a:xfrm>
            <a:off x="990600" y="2905125"/>
            <a:ext cx="5410200" cy="523875"/>
          </a:xfrm>
          <a:prstGeom prst="rect">
            <a:avLst/>
          </a:prstGeom>
          <a:solidFill>
            <a:schemeClr val="accent6">
              <a:lumMod val="20000"/>
              <a:lumOff val="80000"/>
            </a:schemeClr>
          </a:solidFill>
          <a:ln w="9525">
            <a:noFill/>
            <a:miter lim="800000"/>
            <a:headEnd/>
            <a:tailEnd/>
          </a:ln>
          <a:scene3d>
            <a:camera prst="orthographicFront"/>
            <a:lightRig rig="threePt" dir="t"/>
          </a:scene3d>
          <a:sp3d>
            <a:bevelT w="139700" prst="cross"/>
          </a:sp3d>
        </p:spPr>
        <p:txBody>
          <a:bodyPr>
            <a:spAutoFit/>
          </a:bodyPr>
          <a:lstStyle/>
          <a:p>
            <a:pPr>
              <a:defRPr/>
            </a:pPr>
            <a:r>
              <a:rPr lang="ru-RU" sz="2800" b="1" i="1" dirty="0">
                <a:latin typeface="Times New Roman" pitchFamily="18" charset="0"/>
                <a:cs typeface="Times New Roman" pitchFamily="18" charset="0"/>
              </a:rPr>
              <a:t>Nguyên tắc phân chia giai đoạn</a:t>
            </a:r>
            <a:r>
              <a:rPr lang="en-US" sz="2800" b="1" i="1" dirty="0">
                <a:latin typeface="Times New Roman" pitchFamily="18" charset="0"/>
                <a:cs typeface="Times New Roman" pitchFamily="18" charset="0"/>
              </a:rPr>
              <a:t>?</a:t>
            </a:r>
            <a:endParaRPr lang="en-US"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2602175548"/>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74759"/>
                                        </p:tgtEl>
                                        <p:attrNameLst>
                                          <p:attrName>style.visibility</p:attrName>
                                        </p:attrNameLst>
                                      </p:cBhvr>
                                      <p:to>
                                        <p:strVal val="visible"/>
                                      </p:to>
                                    </p:set>
                                    <p:animEffect transition="in" filter="box(in)">
                                      <p:cBhvr>
                                        <p:cTn id="7" dur="500"/>
                                        <p:tgtEl>
                                          <p:spTgt spid="747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74757"/>
                                        </p:tgtEl>
                                        <p:attrNameLst>
                                          <p:attrName>style.visibility</p:attrName>
                                        </p:attrNameLst>
                                      </p:cBhvr>
                                      <p:to>
                                        <p:strVal val="visible"/>
                                      </p:to>
                                    </p:set>
                                    <p:animEffect transition="in" filter="diamond(in)">
                                      <p:cBhvr>
                                        <p:cTn id="12" dur="2000"/>
                                        <p:tgtEl>
                                          <p:spTgt spid="747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74758"/>
                                        </p:tgtEl>
                                        <p:attrNameLst>
                                          <p:attrName>style.visibility</p:attrName>
                                        </p:attrNameLst>
                                      </p:cBhvr>
                                      <p:to>
                                        <p:strVal val="visible"/>
                                      </p:to>
                                    </p:set>
                                    <p:animEffect transition="in" filter="diamond(in)">
                                      <p:cBhvr>
                                        <p:cTn id="17" dur="2000"/>
                                        <p:tgtEl>
                                          <p:spTgt spid="74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9"/>
          <p:cNvSpPr txBox="1">
            <a:spLocks noChangeArrowheads="1"/>
          </p:cNvSpPr>
          <p:nvPr/>
        </p:nvSpPr>
        <p:spPr bwMode="auto">
          <a:xfrm>
            <a:off x="6019800" y="5334000"/>
            <a:ext cx="2743200" cy="1219200"/>
          </a:xfrm>
          <a:prstGeom prst="rect">
            <a:avLst/>
          </a:prstGeom>
          <a:solidFill>
            <a:srgbClr val="FDFABB"/>
          </a:solidFill>
          <a:ln w="9525">
            <a:noFill/>
            <a:miter lim="800000"/>
            <a:headEnd/>
            <a:tailEnd/>
          </a:ln>
          <a:scene3d>
            <a:camera prst="orthographicFront"/>
            <a:lightRig rig="threePt" dir="t"/>
          </a:scene3d>
          <a:sp3d>
            <a:bevelT w="165100" prst="coolSlant"/>
          </a:sp3d>
        </p:spPr>
        <p:txBody>
          <a:bodyPr/>
          <a:lstStyle/>
          <a:p>
            <a:pPr algn="ctr">
              <a:defRPr/>
            </a:pPr>
            <a:r>
              <a:rPr lang="en-US" sz="2400" b="1" dirty="0" err="1">
                <a:solidFill>
                  <a:srgbClr val="FF0000"/>
                </a:solidFill>
                <a:latin typeface="Arial" charset="0"/>
                <a:cs typeface="Arial" charset="0"/>
              </a:rPr>
              <a:t>Các</a:t>
            </a:r>
            <a:r>
              <a:rPr lang="en-US" sz="2400" b="1" dirty="0">
                <a:solidFill>
                  <a:srgbClr val="FF0000"/>
                </a:solidFill>
                <a:latin typeface="Arial" charset="0"/>
                <a:cs typeface="Arial" charset="0"/>
              </a:rPr>
              <a:t> </a:t>
            </a:r>
            <a:r>
              <a:rPr lang="en-US" sz="2400" b="1" dirty="0" err="1">
                <a:solidFill>
                  <a:srgbClr val="FF0000"/>
                </a:solidFill>
                <a:latin typeface="Arial" charset="0"/>
                <a:cs typeface="Arial" charset="0"/>
              </a:rPr>
              <a:t>giai</a:t>
            </a:r>
            <a:r>
              <a:rPr lang="en-US" sz="2400" b="1" dirty="0">
                <a:solidFill>
                  <a:srgbClr val="FF0000"/>
                </a:solidFill>
                <a:latin typeface="Arial" charset="0"/>
                <a:cs typeface="Arial" charset="0"/>
              </a:rPr>
              <a:t> </a:t>
            </a:r>
            <a:r>
              <a:rPr lang="en-US" sz="2400" b="1" dirty="0" err="1">
                <a:solidFill>
                  <a:srgbClr val="FF0000"/>
                </a:solidFill>
                <a:latin typeface="Arial" charset="0"/>
                <a:cs typeface="Arial" charset="0"/>
              </a:rPr>
              <a:t>đoạn</a:t>
            </a:r>
            <a:r>
              <a:rPr lang="en-US" sz="2400" b="1" dirty="0">
                <a:solidFill>
                  <a:srgbClr val="FF0000"/>
                </a:solidFill>
                <a:latin typeface="Arial" charset="0"/>
                <a:cs typeface="Arial" charset="0"/>
              </a:rPr>
              <a:t> </a:t>
            </a:r>
            <a:r>
              <a:rPr lang="en-US" sz="2400" b="1" dirty="0" err="1">
                <a:solidFill>
                  <a:srgbClr val="FF0000"/>
                </a:solidFill>
                <a:latin typeface="Arial" charset="0"/>
                <a:cs typeface="Arial" charset="0"/>
              </a:rPr>
              <a:t>hình</a:t>
            </a:r>
            <a:r>
              <a:rPr lang="en-US" sz="2400" b="1" dirty="0">
                <a:solidFill>
                  <a:srgbClr val="FF0000"/>
                </a:solidFill>
                <a:latin typeface="Arial" charset="0"/>
                <a:cs typeface="Arial" charset="0"/>
              </a:rPr>
              <a:t> </a:t>
            </a:r>
            <a:r>
              <a:rPr lang="en-US" sz="2400" b="1" dirty="0" err="1">
                <a:solidFill>
                  <a:srgbClr val="FF0000"/>
                </a:solidFill>
                <a:latin typeface="Arial" charset="0"/>
                <a:cs typeface="Arial" charset="0"/>
              </a:rPr>
              <a:t>thành</a:t>
            </a:r>
            <a:r>
              <a:rPr lang="en-US" sz="2400" b="1" dirty="0">
                <a:solidFill>
                  <a:srgbClr val="FF0000"/>
                </a:solidFill>
                <a:latin typeface="Arial" charset="0"/>
                <a:cs typeface="Arial" charset="0"/>
              </a:rPr>
              <a:t> </a:t>
            </a:r>
            <a:r>
              <a:rPr lang="en-US" sz="2400" b="1" dirty="0" err="1">
                <a:solidFill>
                  <a:srgbClr val="FF0000"/>
                </a:solidFill>
                <a:latin typeface="Arial" charset="0"/>
                <a:cs typeface="Arial" charset="0"/>
              </a:rPr>
              <a:t>và</a:t>
            </a:r>
            <a:r>
              <a:rPr lang="en-US" sz="2400" b="1" dirty="0">
                <a:solidFill>
                  <a:srgbClr val="FF0000"/>
                </a:solidFill>
                <a:latin typeface="Arial" charset="0"/>
                <a:cs typeface="Arial" charset="0"/>
              </a:rPr>
              <a:t> </a:t>
            </a:r>
            <a:r>
              <a:rPr lang="en-US" sz="2400" b="1" dirty="0" err="1">
                <a:solidFill>
                  <a:srgbClr val="FF0000"/>
                </a:solidFill>
                <a:latin typeface="Arial" charset="0"/>
                <a:cs typeface="Arial" charset="0"/>
              </a:rPr>
              <a:t>phát</a:t>
            </a:r>
            <a:r>
              <a:rPr lang="en-US" sz="2400" b="1" dirty="0">
                <a:solidFill>
                  <a:srgbClr val="FF0000"/>
                </a:solidFill>
                <a:latin typeface="Arial" charset="0"/>
                <a:cs typeface="Arial" charset="0"/>
              </a:rPr>
              <a:t> </a:t>
            </a:r>
            <a:r>
              <a:rPr lang="en-US" sz="2400" b="1" dirty="0" err="1">
                <a:solidFill>
                  <a:srgbClr val="FF0000"/>
                </a:solidFill>
                <a:latin typeface="Arial" charset="0"/>
                <a:cs typeface="Arial" charset="0"/>
              </a:rPr>
              <a:t>triển</a:t>
            </a:r>
            <a:r>
              <a:rPr lang="en-US" sz="2400" b="1" dirty="0">
                <a:solidFill>
                  <a:srgbClr val="FF0000"/>
                </a:solidFill>
                <a:latin typeface="Arial" charset="0"/>
                <a:cs typeface="Arial" charset="0"/>
              </a:rPr>
              <a:t> TTHCM</a:t>
            </a:r>
          </a:p>
        </p:txBody>
      </p:sp>
      <p:sp>
        <p:nvSpPr>
          <p:cNvPr id="26629" name="Line 30"/>
          <p:cNvSpPr>
            <a:spLocks noChangeShapeType="1"/>
          </p:cNvSpPr>
          <p:nvPr/>
        </p:nvSpPr>
        <p:spPr bwMode="auto">
          <a:xfrm>
            <a:off x="7613650" y="6529388"/>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 name="Group 50"/>
          <p:cNvGrpSpPr>
            <a:grpSpLocks/>
          </p:cNvGrpSpPr>
          <p:nvPr/>
        </p:nvGrpSpPr>
        <p:grpSpPr bwMode="auto">
          <a:xfrm>
            <a:off x="139700" y="915988"/>
            <a:ext cx="8623300" cy="1522412"/>
            <a:chOff x="-6011" y="1143000"/>
            <a:chExt cx="8622961" cy="1522413"/>
          </a:xfrm>
        </p:grpSpPr>
        <p:sp>
          <p:nvSpPr>
            <p:cNvPr id="116" name="Freeform 9"/>
            <p:cNvSpPr>
              <a:spLocks/>
            </p:cNvSpPr>
            <p:nvPr/>
          </p:nvSpPr>
          <p:spPr bwMode="gray">
            <a:xfrm>
              <a:off x="8153400" y="1676400"/>
              <a:ext cx="463550" cy="982663"/>
            </a:xfrm>
            <a:custGeom>
              <a:avLst/>
              <a:gdLst/>
              <a:ahLst/>
              <a:cxnLst>
                <a:cxn ang="0">
                  <a:pos x="308" y="122"/>
                </a:cxn>
                <a:cxn ang="0">
                  <a:pos x="0" y="444"/>
                </a:cxn>
                <a:cxn ang="0">
                  <a:pos x="0" y="286"/>
                </a:cxn>
                <a:cxn ang="0">
                  <a:pos x="308" y="0"/>
                </a:cxn>
                <a:cxn ang="0">
                  <a:pos x="308" y="122"/>
                </a:cxn>
              </a:cxnLst>
              <a:rect l="0" t="0" r="r" b="b"/>
              <a:pathLst>
                <a:path w="308" h="444">
                  <a:moveTo>
                    <a:pt x="308" y="122"/>
                  </a:moveTo>
                  <a:lnTo>
                    <a:pt x="0" y="444"/>
                  </a:lnTo>
                  <a:lnTo>
                    <a:pt x="0" y="286"/>
                  </a:lnTo>
                  <a:lnTo>
                    <a:pt x="308" y="0"/>
                  </a:lnTo>
                  <a:lnTo>
                    <a:pt x="308" y="122"/>
                  </a:lnTo>
                  <a:close/>
                </a:path>
              </a:pathLst>
            </a:custGeom>
            <a:gradFill rotWithShape="1">
              <a:gsLst>
                <a:gs pos="0">
                  <a:srgbClr val="906B0E">
                    <a:gamma/>
                    <a:shade val="46275"/>
                    <a:invGamma/>
                  </a:srgbClr>
                </a:gs>
                <a:gs pos="50000">
                  <a:srgbClr val="906B0E"/>
                </a:gs>
                <a:gs pos="100000">
                  <a:srgbClr val="906B0E">
                    <a:gamma/>
                    <a:shade val="46275"/>
                    <a:invGamma/>
                  </a:srgbClr>
                </a:gs>
              </a:gsLst>
              <a:lin ang="2700000" scaled="1"/>
            </a:gradFill>
            <a:ln w="0">
              <a:noFill/>
              <a:prstDash val="solid"/>
              <a:round/>
              <a:headEnd/>
              <a:tailEnd/>
            </a:ln>
            <a:scene3d>
              <a:camera prst="orthographicFront"/>
              <a:lightRig rig="threePt" dir="t"/>
            </a:scene3d>
            <a:sp3d>
              <a:bevelT w="101600" prst="riblet"/>
            </a:sp3d>
          </p:spPr>
          <p:txBody>
            <a:bodyPr/>
            <a:lstStyle/>
            <a:p>
              <a:pPr>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117" name="Freeform 10"/>
            <p:cNvSpPr>
              <a:spLocks/>
            </p:cNvSpPr>
            <p:nvPr/>
          </p:nvSpPr>
          <p:spPr bwMode="gray">
            <a:xfrm>
              <a:off x="5334000" y="1689100"/>
              <a:ext cx="3273425" cy="628650"/>
            </a:xfrm>
            <a:custGeom>
              <a:avLst/>
              <a:gdLst/>
              <a:ahLst/>
              <a:cxnLst>
                <a:cxn ang="0">
                  <a:pos x="1872" y="284"/>
                </a:cxn>
                <a:cxn ang="0">
                  <a:pos x="0" y="284"/>
                </a:cxn>
                <a:cxn ang="0">
                  <a:pos x="446" y="0"/>
                </a:cxn>
                <a:cxn ang="0">
                  <a:pos x="2180" y="0"/>
                </a:cxn>
                <a:cxn ang="0">
                  <a:pos x="1872" y="284"/>
                </a:cxn>
              </a:cxnLst>
              <a:rect l="0" t="0" r="r" b="b"/>
              <a:pathLst>
                <a:path w="2180" h="284">
                  <a:moveTo>
                    <a:pt x="1872" y="284"/>
                  </a:moveTo>
                  <a:lnTo>
                    <a:pt x="0" y="284"/>
                  </a:lnTo>
                  <a:lnTo>
                    <a:pt x="446" y="0"/>
                  </a:lnTo>
                  <a:lnTo>
                    <a:pt x="2180" y="0"/>
                  </a:lnTo>
                  <a:lnTo>
                    <a:pt x="1872" y="284"/>
                  </a:lnTo>
                  <a:close/>
                </a:path>
              </a:pathLst>
            </a:custGeom>
            <a:solidFill>
              <a:srgbClr val="F2E160"/>
            </a:solidFill>
            <a:ln w="0">
              <a:noFill/>
              <a:prstDash val="solid"/>
              <a:round/>
              <a:headEnd/>
              <a:tailEnd/>
            </a:ln>
            <a:scene3d>
              <a:camera prst="orthographicFront"/>
              <a:lightRig rig="threePt" dir="t"/>
            </a:scene3d>
            <a:sp3d>
              <a:bevelT w="101600" prst="riblet"/>
            </a:sp3d>
          </p:spPr>
          <p:txBody>
            <a:bodyPr/>
            <a:lstStyle/>
            <a:p>
              <a:pPr>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119" name="Line 19"/>
            <p:cNvSpPr>
              <a:spLocks noChangeShapeType="1"/>
            </p:cNvSpPr>
            <p:nvPr/>
          </p:nvSpPr>
          <p:spPr bwMode="gray">
            <a:xfrm>
              <a:off x="-170089" y="1717675"/>
              <a:ext cx="0" cy="947738"/>
            </a:xfrm>
            <a:prstGeom prst="line">
              <a:avLst/>
            </a:prstGeom>
            <a:noFill/>
            <a:ln w="9525">
              <a:solidFill>
                <a:schemeClr val="tx1"/>
              </a:solidFill>
              <a:round/>
              <a:headEnd type="triangle" w="med" len="med"/>
              <a:tailEnd type="triangle" w="med" len="med"/>
            </a:ln>
            <a:effectLst/>
            <a:scene3d>
              <a:camera prst="orthographicFront"/>
              <a:lightRig rig="threePt" dir="t"/>
            </a:scene3d>
            <a:sp3d>
              <a:bevelT w="101600" prst="riblet"/>
            </a:sp3d>
          </p:spPr>
          <p:txBody>
            <a:bodyPr wrap="none" anchor="ctr"/>
            <a:lstStyle/>
            <a:p>
              <a:pPr>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120" name="Rectangle 25"/>
            <p:cNvSpPr>
              <a:spLocks noChangeArrowheads="1"/>
            </p:cNvSpPr>
            <p:nvPr/>
          </p:nvSpPr>
          <p:spPr bwMode="gray">
            <a:xfrm>
              <a:off x="5340350" y="2286000"/>
              <a:ext cx="2060575" cy="371475"/>
            </a:xfrm>
            <a:prstGeom prst="rect">
              <a:avLst/>
            </a:prstGeom>
            <a:gradFill rotWithShape="1">
              <a:gsLst>
                <a:gs pos="0">
                  <a:srgbClr val="D0A11C">
                    <a:gamma/>
                    <a:shade val="72549"/>
                    <a:invGamma/>
                  </a:srgbClr>
                </a:gs>
                <a:gs pos="50000">
                  <a:srgbClr val="D0A11C"/>
                </a:gs>
                <a:gs pos="100000">
                  <a:srgbClr val="D0A11C">
                    <a:gamma/>
                    <a:shade val="72549"/>
                    <a:invGamma/>
                  </a:srgbClr>
                </a:gs>
              </a:gsLst>
              <a:lin ang="2700000" scaled="1"/>
            </a:gradFill>
            <a:ln w="9525">
              <a:noFill/>
              <a:miter lim="800000"/>
              <a:headEnd/>
              <a:tailEnd/>
            </a:ln>
            <a:effectLst/>
            <a:scene3d>
              <a:camera prst="orthographicFront"/>
              <a:lightRig rig="threePt" dir="t"/>
            </a:scene3d>
            <a:sp3d>
              <a:bevelT w="101600" prst="riblet"/>
            </a:sp3d>
          </p:spPr>
          <p:txBody>
            <a:bodyPr wrap="none" anchor="ctr"/>
            <a:lstStyle/>
            <a:p>
              <a:pPr algn="ctr" eaLnBrk="0" hangingPunct="0">
                <a:defRPr/>
              </a:pPr>
              <a:endParaRPr lang="en-US" b="1" dirty="0">
                <a:effectLst>
                  <a:outerShdw blurRad="38100" dist="38100" dir="2700000" algn="tl">
                    <a:srgbClr val="000000">
                      <a:alpha val="43137"/>
                    </a:srgbClr>
                  </a:outerShdw>
                </a:effectLst>
                <a:latin typeface=".VnTime" pitchFamily="34" charset="0"/>
                <a:cs typeface="Arial" charset="0"/>
              </a:endParaRPr>
            </a:p>
            <a:p>
              <a:pPr algn="ctr" eaLnBrk="0" hangingPunct="0">
                <a:defRPr/>
              </a:pPr>
              <a:r>
                <a:rPr lang="en-US" b="1" dirty="0">
                  <a:effectLst>
                    <a:outerShdw blurRad="38100" dist="38100" dir="2700000" algn="tl">
                      <a:srgbClr val="000000">
                        <a:alpha val="43137"/>
                      </a:srgbClr>
                    </a:outerShdw>
                  </a:effectLst>
                  <a:latin typeface=".VnTime" pitchFamily="34" charset="0"/>
                  <a:cs typeface="Arial" charset="0"/>
                </a:rPr>
                <a:t>1941 - 1969</a:t>
              </a:r>
            </a:p>
            <a:p>
              <a:pPr algn="ctr" eaLnBrk="0" hangingPunct="0">
                <a:defRPr/>
              </a:pPr>
              <a:endParaRPr lang="en-US" b="1" dirty="0">
                <a:effectLst>
                  <a:outerShdw blurRad="38100" dist="38100" dir="2700000" algn="tl">
                    <a:srgbClr val="000000">
                      <a:alpha val="43137"/>
                    </a:srgbClr>
                  </a:outerShdw>
                </a:effectLst>
                <a:latin typeface=".VnTime" pitchFamily="34" charset="0"/>
                <a:cs typeface="Arial" charset="0"/>
              </a:endParaRPr>
            </a:p>
          </p:txBody>
        </p:sp>
        <p:sp>
          <p:nvSpPr>
            <p:cNvPr id="121" name="Text Box 29"/>
            <p:cNvSpPr txBox="1">
              <a:spLocks noChangeArrowheads="1"/>
            </p:cNvSpPr>
            <p:nvPr/>
          </p:nvSpPr>
          <p:spPr bwMode="gray">
            <a:xfrm>
              <a:off x="1339756" y="2143125"/>
              <a:ext cx="2476500" cy="369888"/>
            </a:xfrm>
            <a:prstGeom prst="rect">
              <a:avLst/>
            </a:prstGeom>
            <a:solidFill>
              <a:schemeClr val="accent6">
                <a:lumMod val="40000"/>
                <a:lumOff val="60000"/>
              </a:schemeClr>
            </a:solidFill>
            <a:ln w="9525">
              <a:noFill/>
              <a:miter lim="800000"/>
              <a:headEnd/>
              <a:tailEnd/>
            </a:ln>
            <a:effectLst/>
            <a:scene3d>
              <a:camera prst="orthographicFront"/>
              <a:lightRig rig="threePt" dir="t"/>
            </a:scene3d>
            <a:sp3d>
              <a:bevelT w="101600" prst="riblet"/>
            </a:sp3d>
          </p:spPr>
          <p:txBody>
            <a:bodyPr wrap="none">
              <a:spAutoFit/>
            </a:bodyPr>
            <a:lstStyle/>
            <a:p>
              <a:pPr eaLnBrk="0" hangingPunct="0">
                <a:defRPr/>
              </a:pPr>
              <a:r>
                <a:rPr lang="en-US" b="1" dirty="0" err="1">
                  <a:latin typeface="Times New Roman" pitchFamily="18" charset="0"/>
                  <a:cs typeface="Times New Roman" pitchFamily="18" charset="0"/>
                </a:rPr>
                <a:t>Tiếp</a:t>
              </a:r>
              <a:r>
                <a:rPr lang="en-US" b="1" dirty="0">
                  <a:latin typeface="Times New Roman" pitchFamily="18" charset="0"/>
                  <a:cs typeface="Times New Roman" pitchFamily="18" charset="0"/>
                </a:rPr>
                <a:t> </a:t>
              </a:r>
              <a:r>
                <a:rPr lang="en-US" b="1" dirty="0" err="1">
                  <a:effectLst>
                    <a:outerShdw blurRad="38100" dist="38100" dir="2700000" algn="tl">
                      <a:srgbClr val="000000">
                        <a:alpha val="43137"/>
                      </a:srgbClr>
                    </a:outerShdw>
                  </a:effectLst>
                  <a:latin typeface="Times New Roman" pitchFamily="18" charset="0"/>
                  <a:cs typeface="Times New Roman" pitchFamily="18" charset="0"/>
                </a:rPr>
                <a:t>tục</a:t>
              </a:r>
              <a:r>
                <a:rPr lang="en-US" b="1" dirty="0">
                  <a:effectLst>
                    <a:outerShdw blurRad="38100" dist="38100" dir="2700000" algn="tl">
                      <a:srgbClr val="000000">
                        <a:alpha val="43137"/>
                      </a:srgbClr>
                    </a:outerShdw>
                  </a:effectLst>
                  <a:latin typeface="Times New Roman" pitchFamily="18" charset="0"/>
                  <a:cs typeface="Times New Roman" pitchFamily="18" charset="0"/>
                </a:rPr>
                <a:t> </a:t>
              </a:r>
              <a:r>
                <a:rPr lang="en-US" b="1" dirty="0" err="1">
                  <a:effectLst>
                    <a:outerShdw blurRad="38100" dist="38100" dir="2700000" algn="tl">
                      <a:srgbClr val="000000">
                        <a:alpha val="43137"/>
                      </a:srgbClr>
                    </a:outerShdw>
                  </a:effectLst>
                  <a:latin typeface="Times New Roman" pitchFamily="18" charset="0"/>
                  <a:cs typeface="Times New Roman" pitchFamily="18" charset="0"/>
                </a:rPr>
                <a:t>phát</a:t>
              </a:r>
              <a:r>
                <a:rPr lang="en-US" b="1" dirty="0">
                  <a:effectLst>
                    <a:outerShdw blurRad="38100" dist="38100" dir="2700000" algn="tl">
                      <a:srgbClr val="000000">
                        <a:alpha val="43137"/>
                      </a:srgbClr>
                    </a:outerShdw>
                  </a:effectLst>
                  <a:latin typeface="Times New Roman" pitchFamily="18" charset="0"/>
                  <a:cs typeface="Times New Roman" pitchFamily="18" charset="0"/>
                </a:rPr>
                <a:t> </a:t>
              </a:r>
              <a:r>
                <a:rPr lang="en-US" b="1" dirty="0" err="1">
                  <a:effectLst>
                    <a:outerShdw blurRad="38100" dist="38100" dir="2700000" algn="tl">
                      <a:srgbClr val="000000">
                        <a:alpha val="43137"/>
                      </a:srgbClr>
                    </a:outerShdw>
                  </a:effectLst>
                  <a:latin typeface="Times New Roman" pitchFamily="18" charset="0"/>
                  <a:cs typeface="Times New Roman" pitchFamily="18" charset="0"/>
                </a:rPr>
                <a:t>triển</a:t>
              </a:r>
              <a:r>
                <a:rPr lang="en-US" b="1" dirty="0">
                  <a:effectLst>
                    <a:outerShdw blurRad="38100" dist="38100" dir="2700000" algn="tl">
                      <a:srgbClr val="000000">
                        <a:alpha val="43137"/>
                      </a:srgbClr>
                    </a:outerShdw>
                  </a:effectLst>
                  <a:latin typeface="Times New Roman" pitchFamily="18" charset="0"/>
                  <a:cs typeface="Times New Roman" pitchFamily="18" charset="0"/>
                </a:rPr>
                <a:t> </a:t>
              </a:r>
              <a:r>
                <a:rPr lang="en-US" b="1" dirty="0" err="1">
                  <a:effectLst>
                    <a:outerShdw blurRad="38100" dist="38100" dir="2700000" algn="tl">
                      <a:srgbClr val="000000">
                        <a:alpha val="43137"/>
                      </a:srgbClr>
                    </a:outerShdw>
                  </a:effectLst>
                  <a:latin typeface="Times New Roman" pitchFamily="18" charset="0"/>
                  <a:cs typeface="Times New Roman" pitchFamily="18" charset="0"/>
                </a:rPr>
                <a:t>mới</a:t>
              </a:r>
              <a:endParaRPr lang="en-US" b="1" dirty="0">
                <a:effectLst>
                  <a:outerShdw blurRad="38100" dist="38100" dir="2700000" algn="tl">
                    <a:srgbClr val="000000">
                      <a:alpha val="43137"/>
                    </a:srgbClr>
                  </a:outerShdw>
                </a:effectLst>
                <a:latin typeface="Times New Roman" pitchFamily="18" charset="0"/>
                <a:cs typeface="Times New Roman" pitchFamily="18" charset="0"/>
              </a:endParaRPr>
            </a:p>
          </p:txBody>
        </p:sp>
        <p:cxnSp>
          <p:nvCxnSpPr>
            <p:cNvPr id="58417" name="Straight Connector 130"/>
            <p:cNvCxnSpPr>
              <a:cxnSpLocks noChangeShapeType="1"/>
            </p:cNvCxnSpPr>
            <p:nvPr/>
          </p:nvCxnSpPr>
          <p:spPr bwMode="auto">
            <a:xfrm>
              <a:off x="304800" y="1676400"/>
              <a:ext cx="5715044" cy="1751"/>
            </a:xfrm>
            <a:prstGeom prst="line">
              <a:avLst/>
            </a:prstGeom>
            <a:noFill/>
            <a:ln w="9525" algn="ctr">
              <a:solidFill>
                <a:schemeClr val="tx1"/>
              </a:solidFill>
              <a:round/>
              <a:headEnd/>
              <a:tailEnd/>
            </a:ln>
            <a:scene3d>
              <a:camera prst="orthographicFront"/>
              <a:lightRig rig="threePt" dir="t"/>
            </a:scene3d>
            <a:sp3d>
              <a:bevelT w="101600" prst="riblet"/>
            </a:sp3d>
          </p:spPr>
        </p:cxnSp>
        <p:pic>
          <p:nvPicPr>
            <p:cNvPr id="133" name="Picture 132" descr="BHPCT.JPG"/>
            <p:cNvPicPr>
              <a:picLocks noChangeAspect="1"/>
            </p:cNvPicPr>
            <p:nvPr/>
          </p:nvPicPr>
          <p:blipFill>
            <a:blip r:embed="rId2" cstate="print"/>
            <a:srcRect r="37226" b="9494"/>
            <a:stretch>
              <a:fillRect/>
            </a:stretch>
          </p:blipFill>
          <p:spPr>
            <a:xfrm>
              <a:off x="7535862" y="1143000"/>
              <a:ext cx="1004888" cy="1143000"/>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01600" prst="riblet"/>
            </a:sp3d>
          </p:spPr>
        </p:pic>
      </p:grpSp>
      <p:grpSp>
        <p:nvGrpSpPr>
          <p:cNvPr id="3" name="Group 49"/>
          <p:cNvGrpSpPr>
            <a:grpSpLocks/>
          </p:cNvGrpSpPr>
          <p:nvPr/>
        </p:nvGrpSpPr>
        <p:grpSpPr bwMode="auto">
          <a:xfrm>
            <a:off x="139700" y="1841500"/>
            <a:ext cx="8153400" cy="1587500"/>
            <a:chOff x="-5497" y="2081213"/>
            <a:chExt cx="8152547" cy="1586912"/>
          </a:xfrm>
        </p:grpSpPr>
        <p:sp>
          <p:nvSpPr>
            <p:cNvPr id="90" name="Freeform 4"/>
            <p:cNvSpPr>
              <a:spLocks/>
            </p:cNvSpPr>
            <p:nvPr/>
          </p:nvSpPr>
          <p:spPr bwMode="gray">
            <a:xfrm>
              <a:off x="7494588" y="2655675"/>
              <a:ext cx="644525" cy="982299"/>
            </a:xfrm>
            <a:custGeom>
              <a:avLst/>
              <a:gdLst/>
              <a:ahLst/>
              <a:cxnLst>
                <a:cxn ang="0">
                  <a:pos x="308" y="120"/>
                </a:cxn>
                <a:cxn ang="0">
                  <a:pos x="0" y="444"/>
                </a:cxn>
                <a:cxn ang="0">
                  <a:pos x="0" y="286"/>
                </a:cxn>
                <a:cxn ang="0">
                  <a:pos x="308" y="0"/>
                </a:cxn>
                <a:cxn ang="0">
                  <a:pos x="308" y="120"/>
                </a:cxn>
              </a:cxnLst>
              <a:rect l="0" t="0" r="r" b="b"/>
              <a:pathLst>
                <a:path w="308" h="444">
                  <a:moveTo>
                    <a:pt x="308" y="120"/>
                  </a:moveTo>
                  <a:lnTo>
                    <a:pt x="0" y="444"/>
                  </a:lnTo>
                  <a:lnTo>
                    <a:pt x="0" y="286"/>
                  </a:lnTo>
                  <a:lnTo>
                    <a:pt x="308" y="0"/>
                  </a:lnTo>
                  <a:lnTo>
                    <a:pt x="308" y="120"/>
                  </a:lnTo>
                  <a:close/>
                </a:path>
              </a:pathLst>
            </a:custGeom>
            <a:gradFill rotWithShape="1">
              <a:gsLst>
                <a:gs pos="0">
                  <a:srgbClr val="00563F">
                    <a:gamma/>
                    <a:shade val="46275"/>
                    <a:invGamma/>
                  </a:srgbClr>
                </a:gs>
                <a:gs pos="50000">
                  <a:srgbClr val="00563F"/>
                </a:gs>
                <a:gs pos="100000">
                  <a:srgbClr val="00563F">
                    <a:gamma/>
                    <a:shade val="46275"/>
                    <a:invGamma/>
                  </a:srgbClr>
                </a:gs>
              </a:gsLst>
              <a:lin ang="2700000" scaled="1"/>
            </a:gradFill>
            <a:ln w="0">
              <a:noFill/>
              <a:prstDash val="solid"/>
              <a:round/>
              <a:headEnd/>
              <a:tailEnd/>
            </a:ln>
            <a:scene3d>
              <a:camera prst="orthographicFront"/>
              <a:lightRig rig="threePt" dir="t"/>
            </a:scene3d>
            <a:sp3d>
              <a:bevelT w="114300" prst="hardEdge"/>
            </a:sp3d>
          </p:spPr>
          <p:txBody>
            <a:bodyPr/>
            <a:lstStyle/>
            <a:p>
              <a:pPr>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91" name="Freeform 5"/>
            <p:cNvSpPr>
              <a:spLocks/>
            </p:cNvSpPr>
            <p:nvPr/>
          </p:nvSpPr>
          <p:spPr bwMode="gray">
            <a:xfrm>
              <a:off x="4408488" y="2655675"/>
              <a:ext cx="3738562" cy="628417"/>
            </a:xfrm>
            <a:custGeom>
              <a:avLst/>
              <a:gdLst/>
              <a:ahLst/>
              <a:cxnLst>
                <a:cxn ang="0">
                  <a:pos x="1478" y="284"/>
                </a:cxn>
                <a:cxn ang="0">
                  <a:pos x="0" y="284"/>
                </a:cxn>
                <a:cxn ang="0">
                  <a:pos x="446" y="0"/>
                </a:cxn>
                <a:cxn ang="0">
                  <a:pos x="1786" y="0"/>
                </a:cxn>
                <a:cxn ang="0">
                  <a:pos x="1478" y="284"/>
                </a:cxn>
              </a:cxnLst>
              <a:rect l="0" t="0" r="r" b="b"/>
              <a:pathLst>
                <a:path w="1786" h="284">
                  <a:moveTo>
                    <a:pt x="1478" y="284"/>
                  </a:moveTo>
                  <a:lnTo>
                    <a:pt x="0" y="284"/>
                  </a:lnTo>
                  <a:lnTo>
                    <a:pt x="446" y="0"/>
                  </a:lnTo>
                  <a:lnTo>
                    <a:pt x="1786" y="0"/>
                  </a:lnTo>
                  <a:lnTo>
                    <a:pt x="1478" y="284"/>
                  </a:lnTo>
                  <a:close/>
                </a:path>
              </a:pathLst>
            </a:custGeom>
            <a:solidFill>
              <a:srgbClr val="00CC99"/>
            </a:solidFill>
            <a:ln w="0">
              <a:noFill/>
              <a:prstDash val="solid"/>
              <a:round/>
              <a:headEnd/>
              <a:tailEnd/>
            </a:ln>
            <a:scene3d>
              <a:camera prst="orthographicFront"/>
              <a:lightRig rig="threePt" dir="t"/>
            </a:scene3d>
            <a:sp3d>
              <a:bevelT w="114300" prst="hardEdge"/>
            </a:sp3d>
          </p:spPr>
          <p:txBody>
            <a:bodyPr/>
            <a:lstStyle/>
            <a:p>
              <a:pPr>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101" name="Line 15"/>
            <p:cNvSpPr>
              <a:spLocks noChangeShapeType="1"/>
            </p:cNvSpPr>
            <p:nvPr/>
          </p:nvSpPr>
          <p:spPr bwMode="gray">
            <a:xfrm flipH="1">
              <a:off x="306388" y="2531642"/>
              <a:ext cx="5037137" cy="0"/>
            </a:xfrm>
            <a:prstGeom prst="line">
              <a:avLst/>
            </a:prstGeom>
            <a:noFill/>
            <a:ln w="9525">
              <a:solidFill>
                <a:schemeClr val="tx1"/>
              </a:solidFill>
              <a:round/>
              <a:headEnd/>
              <a:tailEnd/>
            </a:ln>
            <a:effectLst/>
            <a:scene3d>
              <a:camera prst="orthographicFront"/>
              <a:lightRig rig="threePt" dir="t"/>
            </a:scene3d>
            <a:sp3d>
              <a:bevelT w="114300" prst="hardEdge"/>
            </a:sp3d>
          </p:spPr>
          <p:txBody>
            <a:bodyPr wrap="none" anchor="ctr"/>
            <a:lstStyle/>
            <a:p>
              <a:pPr>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102" name="Line 16"/>
            <p:cNvSpPr>
              <a:spLocks noChangeShapeType="1"/>
            </p:cNvSpPr>
            <p:nvPr/>
          </p:nvSpPr>
          <p:spPr bwMode="gray">
            <a:xfrm>
              <a:off x="-169564" y="2655675"/>
              <a:ext cx="0" cy="1012450"/>
            </a:xfrm>
            <a:prstGeom prst="line">
              <a:avLst/>
            </a:prstGeom>
            <a:noFill/>
            <a:ln w="9525">
              <a:solidFill>
                <a:schemeClr val="tx1"/>
              </a:solidFill>
              <a:round/>
              <a:headEnd type="triangle" w="med" len="med"/>
              <a:tailEnd type="triangle" w="med" len="med"/>
            </a:ln>
            <a:effectLst/>
            <a:scene3d>
              <a:camera prst="orthographicFront"/>
              <a:lightRig rig="threePt" dir="t"/>
            </a:scene3d>
            <a:sp3d>
              <a:bevelT w="114300" prst="hardEdge"/>
            </a:sp3d>
          </p:spPr>
          <p:txBody>
            <a:bodyPr wrap="none" anchor="ctr"/>
            <a:lstStyle/>
            <a:p>
              <a:pPr>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107" name="Rectangle 21"/>
            <p:cNvSpPr>
              <a:spLocks noChangeArrowheads="1"/>
            </p:cNvSpPr>
            <p:nvPr/>
          </p:nvSpPr>
          <p:spPr bwMode="gray">
            <a:xfrm>
              <a:off x="4425950" y="3276158"/>
              <a:ext cx="2139949" cy="360230"/>
            </a:xfrm>
            <a:prstGeom prst="rect">
              <a:avLst/>
            </a:prstGeom>
            <a:gradFill rotWithShape="1">
              <a:gsLst>
                <a:gs pos="0">
                  <a:srgbClr val="00906A">
                    <a:gamma/>
                    <a:shade val="72549"/>
                    <a:invGamma/>
                  </a:srgbClr>
                </a:gs>
                <a:gs pos="50000">
                  <a:srgbClr val="00906A"/>
                </a:gs>
                <a:gs pos="100000">
                  <a:srgbClr val="00906A">
                    <a:gamma/>
                    <a:shade val="72549"/>
                    <a:invGamma/>
                  </a:srgbClr>
                </a:gs>
              </a:gsLst>
              <a:lin ang="2700000" scaled="1"/>
            </a:gradFill>
            <a:ln w="9525">
              <a:noFill/>
              <a:miter lim="800000"/>
              <a:headEnd/>
              <a:tailEnd/>
            </a:ln>
            <a:effectLst/>
            <a:scene3d>
              <a:camera prst="orthographicFront"/>
              <a:lightRig rig="threePt" dir="t"/>
            </a:scene3d>
            <a:sp3d>
              <a:bevelT w="114300" prst="hardEdge"/>
            </a:sp3d>
          </p:spPr>
          <p:txBody>
            <a:bodyPr wrap="none" anchor="ctr"/>
            <a:lstStyle/>
            <a:p>
              <a:pPr algn="ctr" eaLnBrk="0" hangingPunct="0">
                <a:defRPr/>
              </a:pPr>
              <a:r>
                <a:rPr lang="en-US" b="1" dirty="0">
                  <a:effectLst>
                    <a:outerShdw blurRad="38100" dist="38100" dir="2700000" algn="tl">
                      <a:srgbClr val="000000">
                        <a:alpha val="43137"/>
                      </a:srgbClr>
                    </a:outerShdw>
                  </a:effectLst>
                  <a:latin typeface=".VnTime" pitchFamily="34" charset="0"/>
                  <a:cs typeface="Arial" charset="0"/>
                </a:rPr>
                <a:t>1930  - 1941</a:t>
              </a:r>
            </a:p>
          </p:txBody>
        </p:sp>
        <p:sp>
          <p:nvSpPr>
            <p:cNvPr id="125" name="Text Box 29"/>
            <p:cNvSpPr txBox="1">
              <a:spLocks noChangeArrowheads="1"/>
            </p:cNvSpPr>
            <p:nvPr/>
          </p:nvSpPr>
          <p:spPr bwMode="gray">
            <a:xfrm>
              <a:off x="616169" y="2677892"/>
              <a:ext cx="2362200" cy="923583"/>
            </a:xfrm>
            <a:prstGeom prst="rect">
              <a:avLst/>
            </a:prstGeom>
            <a:solidFill>
              <a:srgbClr val="FDFABB"/>
            </a:solidFill>
            <a:ln w="9525">
              <a:noFill/>
              <a:miter lim="800000"/>
              <a:headEnd/>
              <a:tailEnd/>
            </a:ln>
            <a:effectLst/>
            <a:scene3d>
              <a:camera prst="orthographicFront"/>
              <a:lightRig rig="threePt" dir="t"/>
            </a:scene3d>
            <a:sp3d>
              <a:bevelT w="114300" prst="hardEdge"/>
            </a:sp3d>
          </p:spPr>
          <p:txBody>
            <a:bodyPr>
              <a:spAutoFit/>
            </a:bodyPr>
            <a:lstStyle/>
            <a:p>
              <a:pPr eaLnBrk="0" hangingPunct="0">
                <a:defRPr/>
              </a:pPr>
              <a:r>
                <a:rPr lang="en-US" b="1" dirty="0" err="1">
                  <a:effectLst>
                    <a:outerShdw blurRad="38100" dist="38100" dir="2700000" algn="tl">
                      <a:srgbClr val="C0C0C0"/>
                    </a:outerShdw>
                  </a:effectLst>
                  <a:latin typeface="Times New Roman" pitchFamily="18" charset="0"/>
                  <a:cs typeface="Times New Roman" pitchFamily="18" charset="0"/>
                </a:rPr>
                <a:t>Giữ</a:t>
              </a:r>
              <a:r>
                <a:rPr lang="en-US" b="1" dirty="0">
                  <a:effectLst>
                    <a:outerShdw blurRad="38100" dist="38100" dir="2700000" algn="tl">
                      <a:srgbClr val="C0C0C0"/>
                    </a:outerShdw>
                  </a:effectLst>
                  <a:latin typeface="Times New Roman" pitchFamily="18" charset="0"/>
                  <a:cs typeface="Times New Roman" pitchFamily="18" charset="0"/>
                </a:rPr>
                <a:t> </a:t>
              </a:r>
              <a:r>
                <a:rPr lang="en-US" b="1" dirty="0" err="1">
                  <a:effectLst>
                    <a:outerShdw blurRad="38100" dist="38100" dir="2700000" algn="tl">
                      <a:srgbClr val="C0C0C0"/>
                    </a:outerShdw>
                  </a:effectLst>
                  <a:latin typeface="Times New Roman" pitchFamily="18" charset="0"/>
                  <a:cs typeface="Times New Roman" pitchFamily="18" charset="0"/>
                </a:rPr>
                <a:t>vững</a:t>
              </a:r>
              <a:r>
                <a:rPr lang="en-US" b="1" dirty="0">
                  <a:effectLst>
                    <a:outerShdw blurRad="38100" dist="38100" dir="2700000" algn="tl">
                      <a:srgbClr val="C0C0C0"/>
                    </a:outerShdw>
                  </a:effectLst>
                  <a:latin typeface="Times New Roman" pitchFamily="18" charset="0"/>
                  <a:cs typeface="Times New Roman" pitchFamily="18" charset="0"/>
                </a:rPr>
                <a:t> </a:t>
              </a:r>
              <a:r>
                <a:rPr lang="en-US" b="1" dirty="0" err="1">
                  <a:effectLst>
                    <a:outerShdw blurRad="38100" dist="38100" dir="2700000" algn="tl">
                      <a:srgbClr val="C0C0C0"/>
                    </a:outerShdw>
                  </a:effectLst>
                  <a:latin typeface="Times New Roman" pitchFamily="18" charset="0"/>
                  <a:cs typeface="Times New Roman" pitchFamily="18" charset="0"/>
                </a:rPr>
                <a:t>quan</a:t>
              </a:r>
              <a:r>
                <a:rPr lang="en-US" b="1" dirty="0">
                  <a:effectLst>
                    <a:outerShdw blurRad="38100" dist="38100" dir="2700000" algn="tl">
                      <a:srgbClr val="C0C0C0"/>
                    </a:outerShdw>
                  </a:effectLst>
                  <a:latin typeface="Times New Roman" pitchFamily="18" charset="0"/>
                  <a:cs typeface="Times New Roman" pitchFamily="18" charset="0"/>
                </a:rPr>
                <a:t> </a:t>
              </a:r>
              <a:r>
                <a:rPr lang="en-US" b="1" dirty="0" err="1">
                  <a:effectLst>
                    <a:outerShdw blurRad="38100" dist="38100" dir="2700000" algn="tl">
                      <a:srgbClr val="C0C0C0"/>
                    </a:outerShdw>
                  </a:effectLst>
                  <a:latin typeface="Times New Roman" pitchFamily="18" charset="0"/>
                  <a:cs typeface="Times New Roman" pitchFamily="18" charset="0"/>
                </a:rPr>
                <a:t>điểm</a:t>
              </a:r>
              <a:r>
                <a:rPr lang="en-US" b="1" dirty="0">
                  <a:effectLst>
                    <a:outerShdw blurRad="38100" dist="38100" dir="2700000" algn="tl">
                      <a:srgbClr val="C0C0C0"/>
                    </a:outerShdw>
                  </a:effectLst>
                  <a:latin typeface="Times New Roman" pitchFamily="18" charset="0"/>
                  <a:cs typeface="Times New Roman" pitchFamily="18" charset="0"/>
                </a:rPr>
                <a:t>, </a:t>
              </a:r>
              <a:r>
                <a:rPr lang="en-US" b="1" dirty="0" err="1">
                  <a:effectLst>
                    <a:outerShdw blurRad="38100" dist="38100" dir="2700000" algn="tl">
                      <a:srgbClr val="C0C0C0"/>
                    </a:outerShdw>
                  </a:effectLst>
                  <a:latin typeface="Times New Roman" pitchFamily="18" charset="0"/>
                  <a:cs typeface="Times New Roman" pitchFamily="18" charset="0"/>
                </a:rPr>
                <a:t>kiên</a:t>
              </a:r>
              <a:r>
                <a:rPr lang="en-US" b="1" dirty="0">
                  <a:effectLst>
                    <a:outerShdw blurRad="38100" dist="38100" dir="2700000" algn="tl">
                      <a:srgbClr val="C0C0C0"/>
                    </a:outerShdw>
                  </a:effectLst>
                  <a:latin typeface="Times New Roman" pitchFamily="18" charset="0"/>
                  <a:cs typeface="Times New Roman" pitchFamily="18" charset="0"/>
                </a:rPr>
                <a:t> </a:t>
              </a:r>
              <a:r>
                <a:rPr lang="en-US" b="1" dirty="0" err="1">
                  <a:effectLst>
                    <a:outerShdw blurRad="38100" dist="38100" dir="2700000" algn="tl">
                      <a:srgbClr val="C0C0C0"/>
                    </a:outerShdw>
                  </a:effectLst>
                  <a:latin typeface="Times New Roman" pitchFamily="18" charset="0"/>
                  <a:cs typeface="Times New Roman" pitchFamily="18" charset="0"/>
                </a:rPr>
                <a:t>trì</a:t>
              </a:r>
              <a:r>
                <a:rPr lang="en-US" b="1" dirty="0">
                  <a:effectLst>
                    <a:outerShdw blurRad="38100" dist="38100" dir="2700000" algn="tl">
                      <a:srgbClr val="C0C0C0"/>
                    </a:outerShdw>
                  </a:effectLst>
                  <a:latin typeface="Times New Roman" pitchFamily="18" charset="0"/>
                  <a:cs typeface="Times New Roman" pitchFamily="18" charset="0"/>
                </a:rPr>
                <a:t> con </a:t>
              </a:r>
              <a:r>
                <a:rPr lang="en-US" b="1" dirty="0" err="1">
                  <a:effectLst>
                    <a:outerShdw blurRad="38100" dist="38100" dir="2700000" algn="tl">
                      <a:srgbClr val="C0C0C0"/>
                    </a:outerShdw>
                  </a:effectLst>
                  <a:latin typeface="Times New Roman" pitchFamily="18" charset="0"/>
                  <a:cs typeface="Times New Roman" pitchFamily="18" charset="0"/>
                </a:rPr>
                <a:t>đường</a:t>
              </a:r>
              <a:r>
                <a:rPr lang="en-US" b="1" dirty="0">
                  <a:effectLst>
                    <a:outerShdw blurRad="38100" dist="38100" dir="2700000" algn="tl">
                      <a:srgbClr val="C0C0C0"/>
                    </a:outerShdw>
                  </a:effectLst>
                  <a:latin typeface="Times New Roman" pitchFamily="18" charset="0"/>
                  <a:cs typeface="Times New Roman" pitchFamily="18" charset="0"/>
                </a:rPr>
                <a:t> </a:t>
              </a:r>
              <a:r>
                <a:rPr lang="en-US" b="1" dirty="0" err="1">
                  <a:effectLst>
                    <a:outerShdw blurRad="38100" dist="38100" dir="2700000" algn="tl">
                      <a:srgbClr val="C0C0C0"/>
                    </a:outerShdw>
                  </a:effectLst>
                  <a:latin typeface="Times New Roman" pitchFamily="18" charset="0"/>
                  <a:cs typeface="Times New Roman" pitchFamily="18" charset="0"/>
                </a:rPr>
                <a:t>đã</a:t>
              </a:r>
              <a:r>
                <a:rPr lang="en-US" b="1" dirty="0">
                  <a:effectLst>
                    <a:outerShdw blurRad="38100" dist="38100" dir="2700000" algn="tl">
                      <a:srgbClr val="C0C0C0"/>
                    </a:outerShdw>
                  </a:effectLst>
                  <a:latin typeface="Times New Roman" pitchFamily="18" charset="0"/>
                  <a:cs typeface="Times New Roman" pitchFamily="18" charset="0"/>
                </a:rPr>
                <a:t> </a:t>
              </a:r>
              <a:r>
                <a:rPr lang="en-US" b="1" dirty="0" err="1">
                  <a:effectLst>
                    <a:outerShdw blurRad="38100" dist="38100" dir="2700000" algn="tl">
                      <a:srgbClr val="C0C0C0"/>
                    </a:outerShdw>
                  </a:effectLst>
                  <a:latin typeface="Times New Roman" pitchFamily="18" charset="0"/>
                  <a:cs typeface="Times New Roman" pitchFamily="18" charset="0"/>
                </a:rPr>
                <a:t>xác</a:t>
              </a:r>
              <a:r>
                <a:rPr lang="en-US" b="1" dirty="0">
                  <a:effectLst>
                    <a:outerShdw blurRad="38100" dist="38100" dir="2700000" algn="tl">
                      <a:srgbClr val="C0C0C0"/>
                    </a:outerShdw>
                  </a:effectLst>
                  <a:latin typeface="Times New Roman" pitchFamily="18" charset="0"/>
                  <a:cs typeface="Times New Roman" pitchFamily="18" charset="0"/>
                </a:rPr>
                <a:t> </a:t>
              </a:r>
              <a:r>
                <a:rPr lang="en-US" b="1" dirty="0" err="1">
                  <a:effectLst>
                    <a:outerShdw blurRad="38100" dist="38100" dir="2700000" algn="tl">
                      <a:srgbClr val="C0C0C0"/>
                    </a:outerShdw>
                  </a:effectLst>
                  <a:latin typeface="Times New Roman" pitchFamily="18" charset="0"/>
                  <a:cs typeface="Times New Roman" pitchFamily="18" charset="0"/>
                </a:rPr>
                <a:t>định</a:t>
              </a:r>
              <a:r>
                <a:rPr lang="en-US" b="1" dirty="0">
                  <a:effectLst>
                    <a:outerShdw blurRad="38100" dist="38100" dir="2700000" algn="tl">
                      <a:srgbClr val="C0C0C0"/>
                    </a:outerShdw>
                  </a:effectLst>
                  <a:latin typeface="Times New Roman" pitchFamily="18" charset="0"/>
                  <a:cs typeface="Times New Roman" pitchFamily="18" charset="0"/>
                </a:rPr>
                <a:t> </a:t>
              </a:r>
              <a:r>
                <a:rPr lang="en-US" b="1" dirty="0" err="1">
                  <a:effectLst>
                    <a:outerShdw blurRad="38100" dist="38100" dir="2700000" algn="tl">
                      <a:srgbClr val="C0C0C0"/>
                    </a:outerShdw>
                  </a:effectLst>
                  <a:latin typeface="Times New Roman" pitchFamily="18" charset="0"/>
                  <a:cs typeface="Times New Roman" pitchFamily="18" charset="0"/>
                </a:rPr>
                <a:t>cho</a:t>
              </a:r>
              <a:r>
                <a:rPr lang="en-US" b="1" dirty="0">
                  <a:effectLst>
                    <a:outerShdw blurRad="38100" dist="38100" dir="2700000" algn="tl">
                      <a:srgbClr val="C0C0C0"/>
                    </a:outerShdw>
                  </a:effectLst>
                  <a:latin typeface="Times New Roman" pitchFamily="18" charset="0"/>
                  <a:cs typeface="Times New Roman" pitchFamily="18" charset="0"/>
                </a:rPr>
                <a:t> CMVN</a:t>
              </a:r>
            </a:p>
          </p:txBody>
        </p:sp>
        <p:pic>
          <p:nvPicPr>
            <p:cNvPr id="136" name="Picture 135" descr="BAC DOC TNDL.jpg"/>
            <p:cNvPicPr>
              <a:picLocks noChangeAspect="1"/>
            </p:cNvPicPr>
            <p:nvPr/>
          </p:nvPicPr>
          <p:blipFill>
            <a:blip r:embed="rId3" cstate="print"/>
            <a:srcRect l="11368" t="28491" r="44882"/>
            <a:stretch>
              <a:fillRect/>
            </a:stretch>
          </p:blipFill>
          <p:spPr>
            <a:xfrm>
              <a:off x="6985000" y="2081213"/>
              <a:ext cx="1098550" cy="1347289"/>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14300" prst="hardEdge"/>
            </a:sp3d>
          </p:spPr>
        </p:pic>
      </p:grpSp>
      <p:grpSp>
        <p:nvGrpSpPr>
          <p:cNvPr id="4" name="Group 48"/>
          <p:cNvGrpSpPr>
            <a:grpSpLocks/>
          </p:cNvGrpSpPr>
          <p:nvPr/>
        </p:nvGrpSpPr>
        <p:grpSpPr bwMode="auto">
          <a:xfrm>
            <a:off x="139700" y="2678113"/>
            <a:ext cx="7504113" cy="1741487"/>
            <a:chOff x="-6070" y="2895600"/>
            <a:chExt cx="7503833" cy="1740814"/>
          </a:xfrm>
        </p:grpSpPr>
        <p:sp>
          <p:nvSpPr>
            <p:cNvPr id="92" name="Freeform 6"/>
            <p:cNvSpPr>
              <a:spLocks/>
            </p:cNvSpPr>
            <p:nvPr/>
          </p:nvSpPr>
          <p:spPr bwMode="gray">
            <a:xfrm>
              <a:off x="6846888" y="3632200"/>
              <a:ext cx="644525" cy="977900"/>
            </a:xfrm>
            <a:custGeom>
              <a:avLst/>
              <a:gdLst/>
              <a:ahLst/>
              <a:cxnLst>
                <a:cxn ang="0">
                  <a:pos x="308" y="120"/>
                </a:cxn>
                <a:cxn ang="0">
                  <a:pos x="0" y="442"/>
                </a:cxn>
                <a:cxn ang="0">
                  <a:pos x="0" y="286"/>
                </a:cxn>
                <a:cxn ang="0">
                  <a:pos x="308" y="0"/>
                </a:cxn>
                <a:cxn ang="0">
                  <a:pos x="308" y="120"/>
                </a:cxn>
              </a:cxnLst>
              <a:rect l="0" t="0" r="r" b="b"/>
              <a:pathLst>
                <a:path w="308" h="442">
                  <a:moveTo>
                    <a:pt x="308" y="120"/>
                  </a:moveTo>
                  <a:lnTo>
                    <a:pt x="0" y="442"/>
                  </a:lnTo>
                  <a:lnTo>
                    <a:pt x="0" y="286"/>
                  </a:lnTo>
                  <a:lnTo>
                    <a:pt x="308" y="0"/>
                  </a:lnTo>
                  <a:lnTo>
                    <a:pt x="308" y="120"/>
                  </a:lnTo>
                  <a:close/>
                </a:path>
              </a:pathLst>
            </a:custGeom>
            <a:gradFill rotWithShape="1">
              <a:gsLst>
                <a:gs pos="0">
                  <a:srgbClr val="4B1092">
                    <a:gamma/>
                    <a:shade val="46275"/>
                    <a:invGamma/>
                  </a:srgbClr>
                </a:gs>
                <a:gs pos="50000">
                  <a:srgbClr val="4B1092"/>
                </a:gs>
                <a:gs pos="100000">
                  <a:srgbClr val="4B1092">
                    <a:gamma/>
                    <a:shade val="46275"/>
                    <a:invGamma/>
                  </a:srgbClr>
                </a:gs>
              </a:gsLst>
              <a:lin ang="2700000" scaled="1"/>
            </a:gradFill>
            <a:ln w="0">
              <a:noFill/>
              <a:prstDash val="solid"/>
              <a:round/>
              <a:headEnd/>
              <a:tailEnd/>
            </a:ln>
            <a:scene3d>
              <a:camera prst="orthographicFront"/>
              <a:lightRig rig="threePt" dir="t"/>
            </a:scene3d>
            <a:sp3d>
              <a:bevelT w="114300" prst="hardEdge"/>
            </a:sp3d>
          </p:spPr>
          <p:txBody>
            <a:bodyPr/>
            <a:lstStyle/>
            <a:p>
              <a:pPr>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93" name="Freeform 7"/>
            <p:cNvSpPr>
              <a:spLocks/>
            </p:cNvSpPr>
            <p:nvPr/>
          </p:nvSpPr>
          <p:spPr bwMode="gray">
            <a:xfrm>
              <a:off x="3479800" y="3632200"/>
              <a:ext cx="4017963" cy="627063"/>
            </a:xfrm>
            <a:custGeom>
              <a:avLst/>
              <a:gdLst/>
              <a:ahLst/>
              <a:cxnLst>
                <a:cxn ang="0">
                  <a:pos x="1612" y="284"/>
                </a:cxn>
                <a:cxn ang="0">
                  <a:pos x="0" y="284"/>
                </a:cxn>
                <a:cxn ang="0">
                  <a:pos x="446" y="0"/>
                </a:cxn>
                <a:cxn ang="0">
                  <a:pos x="1920" y="0"/>
                </a:cxn>
                <a:cxn ang="0">
                  <a:pos x="1612" y="284"/>
                </a:cxn>
              </a:cxnLst>
              <a:rect l="0" t="0" r="r" b="b"/>
              <a:pathLst>
                <a:path w="1920" h="284">
                  <a:moveTo>
                    <a:pt x="1612" y="284"/>
                  </a:moveTo>
                  <a:lnTo>
                    <a:pt x="0" y="284"/>
                  </a:lnTo>
                  <a:lnTo>
                    <a:pt x="446" y="0"/>
                  </a:lnTo>
                  <a:lnTo>
                    <a:pt x="1920" y="0"/>
                  </a:lnTo>
                  <a:lnTo>
                    <a:pt x="1612" y="284"/>
                  </a:lnTo>
                  <a:close/>
                </a:path>
              </a:pathLst>
            </a:custGeom>
            <a:solidFill>
              <a:srgbClr val="A77BFF"/>
            </a:solidFill>
            <a:ln w="0">
              <a:noFill/>
              <a:prstDash val="solid"/>
              <a:round/>
              <a:headEnd/>
              <a:tailEnd/>
            </a:ln>
            <a:scene3d>
              <a:camera prst="orthographicFront"/>
              <a:lightRig rig="threePt" dir="t"/>
            </a:scene3d>
            <a:sp3d>
              <a:bevelT w="114300" prst="hardEdge"/>
            </a:sp3d>
          </p:spPr>
          <p:txBody>
            <a:bodyPr/>
            <a:lstStyle/>
            <a:p>
              <a:pPr>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100" name="Line 14"/>
            <p:cNvSpPr>
              <a:spLocks noChangeShapeType="1"/>
            </p:cNvSpPr>
            <p:nvPr/>
          </p:nvSpPr>
          <p:spPr bwMode="gray">
            <a:xfrm flipH="1">
              <a:off x="306388" y="3576120"/>
              <a:ext cx="4110037" cy="0"/>
            </a:xfrm>
            <a:prstGeom prst="line">
              <a:avLst/>
            </a:prstGeom>
            <a:noFill/>
            <a:ln w="9525">
              <a:solidFill>
                <a:schemeClr val="tx1"/>
              </a:solidFill>
              <a:round/>
              <a:headEnd/>
              <a:tailEnd/>
            </a:ln>
            <a:effectLst/>
            <a:scene3d>
              <a:camera prst="orthographicFront"/>
              <a:lightRig rig="threePt" dir="t"/>
            </a:scene3d>
            <a:sp3d>
              <a:bevelT w="114300" prst="hardEdge"/>
            </a:sp3d>
          </p:spPr>
          <p:txBody>
            <a:bodyPr wrap="none" anchor="ctr"/>
            <a:lstStyle/>
            <a:p>
              <a:pPr>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103" name="Line 17"/>
            <p:cNvSpPr>
              <a:spLocks noChangeShapeType="1"/>
            </p:cNvSpPr>
            <p:nvPr/>
          </p:nvSpPr>
          <p:spPr bwMode="gray">
            <a:xfrm>
              <a:off x="-170148" y="3668713"/>
              <a:ext cx="0" cy="947737"/>
            </a:xfrm>
            <a:prstGeom prst="line">
              <a:avLst/>
            </a:prstGeom>
            <a:noFill/>
            <a:ln w="9525">
              <a:solidFill>
                <a:schemeClr val="tx1"/>
              </a:solidFill>
              <a:round/>
              <a:headEnd type="triangle" w="med" len="med"/>
              <a:tailEnd type="triangle" w="med" len="med"/>
            </a:ln>
            <a:effectLst/>
            <a:scene3d>
              <a:camera prst="orthographicFront"/>
              <a:lightRig rig="threePt" dir="t"/>
            </a:scene3d>
            <a:sp3d>
              <a:bevelT w="114300" prst="hardEdge"/>
            </a:sp3d>
          </p:spPr>
          <p:txBody>
            <a:bodyPr wrap="none" anchor="ctr"/>
            <a:lstStyle/>
            <a:p>
              <a:pPr>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108" name="Rectangle 22"/>
            <p:cNvSpPr>
              <a:spLocks noChangeArrowheads="1"/>
            </p:cNvSpPr>
            <p:nvPr/>
          </p:nvSpPr>
          <p:spPr bwMode="gray">
            <a:xfrm>
              <a:off x="3481388" y="4259263"/>
              <a:ext cx="3371850" cy="346075"/>
            </a:xfrm>
            <a:prstGeom prst="rect">
              <a:avLst/>
            </a:prstGeom>
            <a:gradFill rotWithShape="1">
              <a:gsLst>
                <a:gs pos="0">
                  <a:srgbClr val="8041FF">
                    <a:gamma/>
                    <a:shade val="72549"/>
                    <a:invGamma/>
                  </a:srgbClr>
                </a:gs>
                <a:gs pos="50000">
                  <a:srgbClr val="8041FF"/>
                </a:gs>
                <a:gs pos="100000">
                  <a:srgbClr val="8041FF">
                    <a:gamma/>
                    <a:shade val="72549"/>
                    <a:invGamma/>
                  </a:srgbClr>
                </a:gs>
              </a:gsLst>
              <a:lin ang="2700000" scaled="1"/>
            </a:gradFill>
            <a:ln w="9525">
              <a:noFill/>
              <a:miter lim="800000"/>
              <a:headEnd/>
              <a:tailEnd/>
            </a:ln>
            <a:effectLst/>
            <a:scene3d>
              <a:camera prst="orthographicFront"/>
              <a:lightRig rig="threePt" dir="t"/>
            </a:scene3d>
            <a:sp3d>
              <a:bevelT w="114300" prst="hardEdge"/>
            </a:sp3d>
          </p:spPr>
          <p:txBody>
            <a:bodyPr wrap="none" anchor="ctr"/>
            <a:lstStyle/>
            <a:p>
              <a:pPr algn="ctr" eaLnBrk="0" hangingPunct="0">
                <a:defRPr/>
              </a:pPr>
              <a:endParaRPr lang="en-US" sz="1600" b="1">
                <a:effectLst>
                  <a:outerShdw blurRad="38100" dist="38100" dir="2700000" algn="tl">
                    <a:srgbClr val="000000">
                      <a:alpha val="43137"/>
                    </a:srgbClr>
                  </a:outerShdw>
                </a:effectLst>
                <a:latin typeface=".VnTime" pitchFamily="34" charset="0"/>
                <a:cs typeface="Arial" charset="0"/>
              </a:endParaRPr>
            </a:p>
          </p:txBody>
        </p:sp>
        <p:sp>
          <p:nvSpPr>
            <p:cNvPr id="113" name="Text Box 27"/>
            <p:cNvSpPr txBox="1">
              <a:spLocks noChangeArrowheads="1"/>
            </p:cNvSpPr>
            <p:nvPr/>
          </p:nvSpPr>
          <p:spPr bwMode="gray">
            <a:xfrm>
              <a:off x="3892549" y="4267200"/>
              <a:ext cx="1415743" cy="369214"/>
            </a:xfrm>
            <a:prstGeom prst="rect">
              <a:avLst/>
            </a:prstGeom>
            <a:noFill/>
            <a:ln w="9525">
              <a:noFill/>
              <a:miter lim="800000"/>
              <a:headEnd/>
              <a:tailEnd/>
            </a:ln>
            <a:effectLst/>
            <a:scene3d>
              <a:camera prst="orthographicFront"/>
              <a:lightRig rig="threePt" dir="t"/>
            </a:scene3d>
            <a:sp3d>
              <a:bevelT w="114300" prst="hardEdge"/>
            </a:sp3d>
          </p:spPr>
          <p:txBody>
            <a:bodyPr wrap="none">
              <a:spAutoFit/>
            </a:bodyPr>
            <a:lstStyle/>
            <a:p>
              <a:pPr eaLnBrk="0" hangingPunct="0">
                <a:defRPr/>
              </a:pPr>
              <a:r>
                <a:rPr lang="en-US" b="1" dirty="0">
                  <a:effectLst>
                    <a:outerShdw blurRad="38100" dist="38100" dir="2700000" algn="tl">
                      <a:srgbClr val="000000">
                        <a:alpha val="43137"/>
                      </a:srgbClr>
                    </a:outerShdw>
                  </a:effectLst>
                  <a:latin typeface=".VnTime" pitchFamily="34" charset="0"/>
                  <a:cs typeface="Arial" charset="0"/>
                </a:rPr>
                <a:t>1920 - 1930</a:t>
              </a:r>
            </a:p>
          </p:txBody>
        </p:sp>
        <p:sp>
          <p:nvSpPr>
            <p:cNvPr id="127" name="Text Box 29"/>
            <p:cNvSpPr txBox="1">
              <a:spLocks noChangeArrowheads="1"/>
            </p:cNvSpPr>
            <p:nvPr/>
          </p:nvSpPr>
          <p:spPr bwMode="gray">
            <a:xfrm>
              <a:off x="539599" y="3636319"/>
              <a:ext cx="1981200" cy="923925"/>
            </a:xfrm>
            <a:prstGeom prst="rect">
              <a:avLst/>
            </a:prstGeom>
            <a:solidFill>
              <a:schemeClr val="accent6">
                <a:lumMod val="40000"/>
                <a:lumOff val="60000"/>
              </a:schemeClr>
            </a:solidFill>
            <a:ln w="9525">
              <a:noFill/>
              <a:miter lim="800000"/>
              <a:headEnd/>
              <a:tailEnd/>
            </a:ln>
            <a:effectLst/>
            <a:scene3d>
              <a:camera prst="orthographicFront"/>
              <a:lightRig rig="threePt" dir="t"/>
            </a:scene3d>
            <a:sp3d>
              <a:bevelT w="114300" prst="hardEdge"/>
            </a:sp3d>
          </p:spPr>
          <p:txBody>
            <a:bodyPr>
              <a:spAutoFit/>
            </a:bodyPr>
            <a:lstStyle/>
            <a:p>
              <a:pPr eaLnBrk="0" hangingPunct="0">
                <a:defRPr/>
              </a:pPr>
              <a:r>
                <a:rPr lang="en-US" b="1" dirty="0" err="1">
                  <a:effectLst>
                    <a:outerShdw blurRad="38100" dist="38100" dir="2700000" algn="tl">
                      <a:srgbClr val="C0C0C0"/>
                    </a:outerShdw>
                  </a:effectLst>
                  <a:latin typeface="Times New Roman" pitchFamily="18" charset="0"/>
                  <a:cs typeface="Times New Roman" pitchFamily="18" charset="0"/>
                </a:rPr>
                <a:t>Hình</a:t>
              </a:r>
              <a:r>
                <a:rPr lang="en-US" b="1" dirty="0">
                  <a:effectLst>
                    <a:outerShdw blurRad="38100" dist="38100" dir="2700000" algn="tl">
                      <a:srgbClr val="C0C0C0"/>
                    </a:outerShdw>
                  </a:effectLst>
                  <a:latin typeface="Times New Roman" pitchFamily="18" charset="0"/>
                  <a:cs typeface="Times New Roman" pitchFamily="18" charset="0"/>
                </a:rPr>
                <a:t> </a:t>
              </a:r>
              <a:r>
                <a:rPr lang="en-US" b="1" dirty="0" err="1">
                  <a:effectLst>
                    <a:outerShdw blurRad="38100" dist="38100" dir="2700000" algn="tl">
                      <a:srgbClr val="C0C0C0"/>
                    </a:outerShdw>
                  </a:effectLst>
                  <a:latin typeface="Times New Roman" pitchFamily="18" charset="0"/>
                  <a:cs typeface="Times New Roman" pitchFamily="18" charset="0"/>
                </a:rPr>
                <a:t>thành</a:t>
              </a:r>
              <a:r>
                <a:rPr lang="en-US" b="1" dirty="0">
                  <a:effectLst>
                    <a:outerShdw blurRad="38100" dist="38100" dir="2700000" algn="tl">
                      <a:srgbClr val="C0C0C0"/>
                    </a:outerShdw>
                  </a:effectLst>
                  <a:latin typeface="Times New Roman" pitchFamily="18" charset="0"/>
                  <a:cs typeface="Times New Roman" pitchFamily="18" charset="0"/>
                </a:rPr>
                <a:t> </a:t>
              </a:r>
              <a:r>
                <a:rPr lang="en-US" b="1" dirty="0" err="1">
                  <a:effectLst>
                    <a:outerShdw blurRad="38100" dist="38100" dir="2700000" algn="tl">
                      <a:srgbClr val="C0C0C0"/>
                    </a:outerShdw>
                  </a:effectLst>
                  <a:latin typeface="Times New Roman" pitchFamily="18" charset="0"/>
                  <a:cs typeface="Times New Roman" pitchFamily="18" charset="0"/>
                </a:rPr>
                <a:t>tư</a:t>
              </a:r>
              <a:r>
                <a:rPr lang="en-US" b="1" dirty="0">
                  <a:effectLst>
                    <a:outerShdw blurRad="38100" dist="38100" dir="2700000" algn="tl">
                      <a:srgbClr val="C0C0C0"/>
                    </a:outerShdw>
                  </a:effectLst>
                  <a:latin typeface="Times New Roman" pitchFamily="18" charset="0"/>
                  <a:cs typeface="Times New Roman" pitchFamily="18" charset="0"/>
                </a:rPr>
                <a:t> </a:t>
              </a:r>
              <a:r>
                <a:rPr lang="en-US" b="1" dirty="0" err="1">
                  <a:effectLst>
                    <a:outerShdw blurRad="38100" dist="38100" dir="2700000" algn="tl">
                      <a:srgbClr val="C0C0C0"/>
                    </a:outerShdw>
                  </a:effectLst>
                  <a:latin typeface="Times New Roman" pitchFamily="18" charset="0"/>
                  <a:cs typeface="Times New Roman" pitchFamily="18" charset="0"/>
                </a:rPr>
                <a:t>tưởng</a:t>
              </a:r>
              <a:r>
                <a:rPr lang="en-US" b="1" dirty="0">
                  <a:effectLst>
                    <a:outerShdw blurRad="38100" dist="38100" dir="2700000" algn="tl">
                      <a:srgbClr val="C0C0C0"/>
                    </a:outerShdw>
                  </a:effectLst>
                  <a:latin typeface="Times New Roman" pitchFamily="18" charset="0"/>
                  <a:cs typeface="Times New Roman" pitchFamily="18" charset="0"/>
                </a:rPr>
                <a:t> </a:t>
              </a:r>
              <a:r>
                <a:rPr lang="en-US" b="1" dirty="0" err="1">
                  <a:effectLst>
                    <a:outerShdw blurRad="38100" dist="38100" dir="2700000" algn="tl">
                      <a:srgbClr val="C0C0C0"/>
                    </a:outerShdw>
                  </a:effectLst>
                  <a:latin typeface="Times New Roman" pitchFamily="18" charset="0"/>
                  <a:cs typeface="Times New Roman" pitchFamily="18" charset="0"/>
                </a:rPr>
                <a:t>cơ</a:t>
              </a:r>
              <a:r>
                <a:rPr lang="en-US" b="1" dirty="0">
                  <a:effectLst>
                    <a:outerShdw blurRad="38100" dist="38100" dir="2700000" algn="tl">
                      <a:srgbClr val="C0C0C0"/>
                    </a:outerShdw>
                  </a:effectLst>
                  <a:latin typeface="Times New Roman" pitchFamily="18" charset="0"/>
                  <a:cs typeface="Times New Roman" pitchFamily="18" charset="0"/>
                </a:rPr>
                <a:t> </a:t>
              </a:r>
              <a:r>
                <a:rPr lang="en-US" b="1" dirty="0" err="1">
                  <a:effectLst>
                    <a:outerShdw blurRad="38100" dist="38100" dir="2700000" algn="tl">
                      <a:srgbClr val="C0C0C0"/>
                    </a:outerShdw>
                  </a:effectLst>
                  <a:latin typeface="Times New Roman" pitchFamily="18" charset="0"/>
                  <a:cs typeface="Times New Roman" pitchFamily="18" charset="0"/>
                </a:rPr>
                <a:t>bản</a:t>
              </a:r>
              <a:r>
                <a:rPr lang="en-US" b="1" dirty="0">
                  <a:effectLst>
                    <a:outerShdw blurRad="38100" dist="38100" dir="2700000" algn="tl">
                      <a:srgbClr val="C0C0C0"/>
                    </a:outerShdw>
                  </a:effectLst>
                  <a:latin typeface="Times New Roman" pitchFamily="18" charset="0"/>
                  <a:cs typeface="Times New Roman" pitchFamily="18" charset="0"/>
                </a:rPr>
                <a:t> </a:t>
              </a:r>
              <a:r>
                <a:rPr lang="en-US" b="1" dirty="0" err="1">
                  <a:effectLst>
                    <a:outerShdw blurRad="38100" dist="38100" dir="2700000" algn="tl">
                      <a:srgbClr val="C0C0C0"/>
                    </a:outerShdw>
                  </a:effectLst>
                  <a:latin typeface="Times New Roman" pitchFamily="18" charset="0"/>
                  <a:cs typeface="Times New Roman" pitchFamily="18" charset="0"/>
                </a:rPr>
                <a:t>về</a:t>
              </a:r>
              <a:r>
                <a:rPr lang="en-US" b="1" dirty="0">
                  <a:effectLst>
                    <a:outerShdw blurRad="38100" dist="38100" dir="2700000" algn="tl">
                      <a:srgbClr val="C0C0C0"/>
                    </a:outerShdw>
                  </a:effectLst>
                  <a:latin typeface="Times New Roman" pitchFamily="18" charset="0"/>
                  <a:cs typeface="Times New Roman" pitchFamily="18" charset="0"/>
                </a:rPr>
                <a:t> CMVN</a:t>
              </a:r>
            </a:p>
          </p:txBody>
        </p:sp>
        <p:pic>
          <p:nvPicPr>
            <p:cNvPr id="138" name="Picture 137" descr="NAQ o TQ.jpg"/>
            <p:cNvPicPr>
              <a:picLocks noChangeAspect="1"/>
            </p:cNvPicPr>
            <p:nvPr/>
          </p:nvPicPr>
          <p:blipFill>
            <a:blip r:embed="rId4" cstate="print"/>
            <a:stretch>
              <a:fillRect/>
            </a:stretch>
          </p:blipFill>
          <p:spPr>
            <a:xfrm>
              <a:off x="6178550" y="2895600"/>
              <a:ext cx="1143000" cy="1481138"/>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14300" prst="hardEdge"/>
            </a:sp3d>
          </p:spPr>
        </p:pic>
      </p:grpSp>
      <p:grpSp>
        <p:nvGrpSpPr>
          <p:cNvPr id="5" name="Group 47"/>
          <p:cNvGrpSpPr>
            <a:grpSpLocks/>
          </p:cNvGrpSpPr>
          <p:nvPr/>
        </p:nvGrpSpPr>
        <p:grpSpPr bwMode="auto">
          <a:xfrm>
            <a:off x="139700" y="3733800"/>
            <a:ext cx="6870700" cy="1649413"/>
            <a:chOff x="-24546" y="3962400"/>
            <a:chExt cx="6869846" cy="1649413"/>
          </a:xfrm>
        </p:grpSpPr>
        <p:sp>
          <p:nvSpPr>
            <p:cNvPr id="94" name="Freeform 8"/>
            <p:cNvSpPr>
              <a:spLocks/>
            </p:cNvSpPr>
            <p:nvPr/>
          </p:nvSpPr>
          <p:spPr bwMode="gray">
            <a:xfrm>
              <a:off x="6196013" y="4598988"/>
              <a:ext cx="641350" cy="981075"/>
            </a:xfrm>
            <a:custGeom>
              <a:avLst/>
              <a:gdLst/>
              <a:ahLst/>
              <a:cxnLst>
                <a:cxn ang="0">
                  <a:pos x="306" y="122"/>
                </a:cxn>
                <a:cxn ang="0">
                  <a:pos x="0" y="444"/>
                </a:cxn>
                <a:cxn ang="0">
                  <a:pos x="0" y="286"/>
                </a:cxn>
                <a:cxn ang="0">
                  <a:pos x="306" y="0"/>
                </a:cxn>
                <a:cxn ang="0">
                  <a:pos x="306" y="122"/>
                </a:cxn>
              </a:cxnLst>
              <a:rect l="0" t="0" r="r" b="b"/>
              <a:pathLst>
                <a:path w="306" h="444">
                  <a:moveTo>
                    <a:pt x="306" y="122"/>
                  </a:moveTo>
                  <a:lnTo>
                    <a:pt x="0" y="444"/>
                  </a:lnTo>
                  <a:lnTo>
                    <a:pt x="0" y="286"/>
                  </a:lnTo>
                  <a:lnTo>
                    <a:pt x="306" y="0"/>
                  </a:lnTo>
                  <a:lnTo>
                    <a:pt x="306" y="122"/>
                  </a:lnTo>
                  <a:close/>
                </a:path>
              </a:pathLst>
            </a:custGeom>
            <a:gradFill rotWithShape="1">
              <a:gsLst>
                <a:gs pos="0">
                  <a:srgbClr val="90330A">
                    <a:gamma/>
                    <a:shade val="46275"/>
                    <a:invGamma/>
                  </a:srgbClr>
                </a:gs>
                <a:gs pos="50000">
                  <a:srgbClr val="90330A"/>
                </a:gs>
                <a:gs pos="100000">
                  <a:srgbClr val="90330A">
                    <a:gamma/>
                    <a:shade val="46275"/>
                    <a:invGamma/>
                  </a:srgbClr>
                </a:gs>
              </a:gsLst>
              <a:lin ang="2700000" scaled="1"/>
            </a:gradFill>
            <a:ln w="0">
              <a:noFill/>
              <a:prstDash val="solid"/>
              <a:round/>
              <a:headEnd/>
              <a:tailEnd/>
            </a:ln>
            <a:scene3d>
              <a:camera prst="orthographicFront"/>
              <a:lightRig rig="threePt" dir="t"/>
            </a:scene3d>
            <a:sp3d>
              <a:bevelT prst="slope"/>
            </a:sp3d>
          </p:spPr>
          <p:txBody>
            <a:bodyPr/>
            <a:lstStyle/>
            <a:p>
              <a:pPr>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99" name="Line 13"/>
            <p:cNvSpPr>
              <a:spLocks noChangeShapeType="1"/>
            </p:cNvSpPr>
            <p:nvPr/>
          </p:nvSpPr>
          <p:spPr bwMode="gray">
            <a:xfrm flipH="1">
              <a:off x="306388" y="4477512"/>
              <a:ext cx="3181350" cy="0"/>
            </a:xfrm>
            <a:prstGeom prst="line">
              <a:avLst/>
            </a:prstGeom>
            <a:noFill/>
            <a:ln w="9525">
              <a:solidFill>
                <a:schemeClr val="tx1"/>
              </a:solidFill>
              <a:round/>
              <a:headEnd/>
              <a:tailEnd/>
            </a:ln>
            <a:effectLst/>
            <a:scene3d>
              <a:camera prst="orthographicFront"/>
              <a:lightRig rig="threePt" dir="t"/>
            </a:scene3d>
            <a:sp3d>
              <a:bevelT prst="slope"/>
            </a:sp3d>
          </p:spPr>
          <p:txBody>
            <a:bodyPr wrap="none" anchor="ctr"/>
            <a:lstStyle/>
            <a:p>
              <a:pPr>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104" name="Line 18"/>
            <p:cNvSpPr>
              <a:spLocks noChangeShapeType="1"/>
            </p:cNvSpPr>
            <p:nvPr/>
          </p:nvSpPr>
          <p:spPr bwMode="gray">
            <a:xfrm>
              <a:off x="-188610" y="4616450"/>
              <a:ext cx="0" cy="947738"/>
            </a:xfrm>
            <a:prstGeom prst="line">
              <a:avLst/>
            </a:prstGeom>
            <a:noFill/>
            <a:ln w="9525">
              <a:solidFill>
                <a:schemeClr val="tx1"/>
              </a:solidFill>
              <a:round/>
              <a:headEnd type="triangle" w="med" len="med"/>
              <a:tailEnd type="triangle" w="med" len="med"/>
            </a:ln>
            <a:effectLst/>
            <a:scene3d>
              <a:camera prst="orthographicFront"/>
              <a:lightRig rig="threePt" dir="t"/>
            </a:scene3d>
            <a:sp3d>
              <a:bevelT prst="slope"/>
            </a:sp3d>
          </p:spPr>
          <p:txBody>
            <a:bodyPr wrap="none" anchor="ctr"/>
            <a:lstStyle/>
            <a:p>
              <a:pPr>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109" name="Freeform 23"/>
            <p:cNvSpPr>
              <a:spLocks/>
            </p:cNvSpPr>
            <p:nvPr/>
          </p:nvSpPr>
          <p:spPr bwMode="gray">
            <a:xfrm>
              <a:off x="2557463" y="4598988"/>
              <a:ext cx="4287837" cy="631825"/>
            </a:xfrm>
            <a:custGeom>
              <a:avLst/>
              <a:gdLst/>
              <a:ahLst/>
              <a:cxnLst>
                <a:cxn ang="0">
                  <a:pos x="1742" y="286"/>
                </a:cxn>
                <a:cxn ang="0">
                  <a:pos x="0" y="286"/>
                </a:cxn>
                <a:cxn ang="0">
                  <a:pos x="446" y="0"/>
                </a:cxn>
                <a:cxn ang="0">
                  <a:pos x="2048" y="0"/>
                </a:cxn>
                <a:cxn ang="0">
                  <a:pos x="1742" y="286"/>
                </a:cxn>
              </a:cxnLst>
              <a:rect l="0" t="0" r="r" b="b"/>
              <a:pathLst>
                <a:path w="2048" h="286">
                  <a:moveTo>
                    <a:pt x="1742" y="286"/>
                  </a:moveTo>
                  <a:lnTo>
                    <a:pt x="0" y="286"/>
                  </a:lnTo>
                  <a:lnTo>
                    <a:pt x="446" y="0"/>
                  </a:lnTo>
                  <a:lnTo>
                    <a:pt x="2048" y="0"/>
                  </a:lnTo>
                  <a:lnTo>
                    <a:pt x="1742" y="286"/>
                  </a:lnTo>
                  <a:close/>
                </a:path>
              </a:pathLst>
            </a:custGeom>
            <a:solidFill>
              <a:srgbClr val="FF9966"/>
            </a:solidFill>
            <a:ln w="0">
              <a:noFill/>
              <a:prstDash val="solid"/>
              <a:round/>
              <a:headEnd/>
              <a:tailEnd/>
            </a:ln>
            <a:scene3d>
              <a:camera prst="orthographicFront"/>
              <a:lightRig rig="threePt" dir="t"/>
            </a:scene3d>
            <a:sp3d>
              <a:bevelT prst="slope"/>
            </a:sp3d>
          </p:spPr>
          <p:txBody>
            <a:bodyPr/>
            <a:lstStyle/>
            <a:p>
              <a:pPr>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110" name="Rectangle 24"/>
            <p:cNvSpPr>
              <a:spLocks noChangeArrowheads="1"/>
            </p:cNvSpPr>
            <p:nvPr/>
          </p:nvSpPr>
          <p:spPr bwMode="gray">
            <a:xfrm>
              <a:off x="2560638" y="5230813"/>
              <a:ext cx="3649662" cy="344487"/>
            </a:xfrm>
            <a:prstGeom prst="rect">
              <a:avLst/>
            </a:prstGeom>
            <a:gradFill rotWithShape="1">
              <a:gsLst>
                <a:gs pos="0">
                  <a:srgbClr val="DC7150">
                    <a:gamma/>
                    <a:shade val="72549"/>
                    <a:invGamma/>
                  </a:srgbClr>
                </a:gs>
                <a:gs pos="50000">
                  <a:srgbClr val="DC7150"/>
                </a:gs>
                <a:gs pos="100000">
                  <a:srgbClr val="DC7150">
                    <a:gamma/>
                    <a:shade val="72549"/>
                    <a:invGamma/>
                  </a:srgbClr>
                </a:gs>
              </a:gsLst>
              <a:lin ang="2700000" scaled="1"/>
            </a:gradFill>
            <a:ln w="9525">
              <a:noFill/>
              <a:miter lim="800000"/>
              <a:headEnd/>
              <a:tailEnd/>
            </a:ln>
            <a:effectLst/>
            <a:scene3d>
              <a:camera prst="orthographicFront"/>
              <a:lightRig rig="threePt" dir="t"/>
            </a:scene3d>
            <a:sp3d>
              <a:bevelT prst="slope"/>
            </a:sp3d>
          </p:spPr>
          <p:txBody>
            <a:bodyPr wrap="none" anchor="ctr"/>
            <a:lstStyle/>
            <a:p>
              <a:pPr algn="ctr" eaLnBrk="0" hangingPunct="0">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114" name="Text Box 28"/>
            <p:cNvSpPr txBox="1">
              <a:spLocks noChangeArrowheads="1"/>
            </p:cNvSpPr>
            <p:nvPr/>
          </p:nvSpPr>
          <p:spPr bwMode="gray">
            <a:xfrm>
              <a:off x="2978150" y="5205413"/>
              <a:ext cx="1300163" cy="406400"/>
            </a:xfrm>
            <a:prstGeom prst="rect">
              <a:avLst/>
            </a:prstGeom>
            <a:noFill/>
            <a:ln w="9525">
              <a:noFill/>
              <a:miter lim="800000"/>
              <a:headEnd/>
              <a:tailEnd/>
            </a:ln>
            <a:effectLst/>
            <a:scene3d>
              <a:camera prst="orthographicFront"/>
              <a:lightRig rig="threePt" dir="t"/>
            </a:scene3d>
            <a:sp3d>
              <a:bevelT prst="slope"/>
            </a:sp3d>
          </p:spPr>
          <p:txBody>
            <a:bodyPr wrap="none">
              <a:spAutoFit/>
            </a:bodyPr>
            <a:lstStyle/>
            <a:p>
              <a:pPr eaLnBrk="0" hangingPunct="0">
                <a:defRPr/>
              </a:pPr>
              <a:r>
                <a:rPr lang="en-US" b="1" dirty="0">
                  <a:effectLst>
                    <a:outerShdw blurRad="38100" dist="38100" dir="2700000" algn="tl">
                      <a:srgbClr val="000000">
                        <a:alpha val="43137"/>
                      </a:srgbClr>
                    </a:outerShdw>
                  </a:effectLst>
                  <a:latin typeface=".VnTime" pitchFamily="34" charset="0"/>
                  <a:cs typeface="Arial" charset="0"/>
                </a:rPr>
                <a:t>1911 - 1920</a:t>
              </a:r>
            </a:p>
          </p:txBody>
        </p:sp>
        <p:sp>
          <p:nvSpPr>
            <p:cNvPr id="128" name="Text Box 29"/>
            <p:cNvSpPr txBox="1">
              <a:spLocks noChangeArrowheads="1"/>
            </p:cNvSpPr>
            <p:nvPr/>
          </p:nvSpPr>
          <p:spPr bwMode="gray">
            <a:xfrm>
              <a:off x="444643" y="4916487"/>
              <a:ext cx="1752600" cy="646113"/>
            </a:xfrm>
            <a:prstGeom prst="rect">
              <a:avLst/>
            </a:prstGeom>
            <a:solidFill>
              <a:schemeClr val="accent5">
                <a:lumMod val="20000"/>
                <a:lumOff val="80000"/>
              </a:schemeClr>
            </a:solidFill>
            <a:ln w="9525">
              <a:noFill/>
              <a:miter lim="800000"/>
              <a:headEnd/>
              <a:tailEnd/>
            </a:ln>
            <a:effectLst/>
            <a:scene3d>
              <a:camera prst="orthographicFront"/>
              <a:lightRig rig="threePt" dir="t"/>
            </a:scene3d>
            <a:sp3d>
              <a:bevelT prst="slope"/>
            </a:sp3d>
          </p:spPr>
          <p:txBody>
            <a:bodyPr>
              <a:spAutoFit/>
            </a:bodyPr>
            <a:lstStyle/>
            <a:p>
              <a:pPr eaLnBrk="0" hangingPunct="0">
                <a:defRPr/>
              </a:pPr>
              <a:r>
                <a:rPr lang="en-US" b="1" dirty="0" err="1">
                  <a:effectLst>
                    <a:outerShdw blurRad="38100" dist="38100" dir="2700000" algn="tl">
                      <a:srgbClr val="C0C0C0"/>
                    </a:outerShdw>
                  </a:effectLst>
                  <a:latin typeface="Times New Roman" pitchFamily="18" charset="0"/>
                  <a:cs typeface="Times New Roman" pitchFamily="18" charset="0"/>
                </a:rPr>
                <a:t>Tìm</a:t>
              </a:r>
              <a:r>
                <a:rPr lang="en-US" b="1" dirty="0">
                  <a:effectLst>
                    <a:outerShdw blurRad="38100" dist="38100" dir="2700000" algn="tl">
                      <a:srgbClr val="C0C0C0"/>
                    </a:outerShdw>
                  </a:effectLst>
                  <a:latin typeface="Times New Roman" pitchFamily="18" charset="0"/>
                  <a:cs typeface="Times New Roman" pitchFamily="18" charset="0"/>
                </a:rPr>
                <a:t> </a:t>
              </a:r>
              <a:r>
                <a:rPr lang="en-US" b="1" dirty="0" err="1">
                  <a:effectLst>
                    <a:outerShdw blurRad="38100" dist="38100" dir="2700000" algn="tl">
                      <a:srgbClr val="C0C0C0"/>
                    </a:outerShdw>
                  </a:effectLst>
                  <a:latin typeface="Times New Roman" pitchFamily="18" charset="0"/>
                  <a:cs typeface="Times New Roman" pitchFamily="18" charset="0"/>
                </a:rPr>
                <a:t>đường</a:t>
              </a:r>
              <a:r>
                <a:rPr lang="en-US" b="1" dirty="0">
                  <a:effectLst>
                    <a:outerShdw blurRad="38100" dist="38100" dir="2700000" algn="tl">
                      <a:srgbClr val="C0C0C0"/>
                    </a:outerShdw>
                  </a:effectLst>
                  <a:latin typeface="Times New Roman" pitchFamily="18" charset="0"/>
                  <a:cs typeface="Times New Roman" pitchFamily="18" charset="0"/>
                </a:rPr>
                <a:t> </a:t>
              </a:r>
              <a:r>
                <a:rPr lang="en-US" b="1" dirty="0" err="1">
                  <a:effectLst>
                    <a:outerShdw blurRad="38100" dist="38100" dir="2700000" algn="tl">
                      <a:srgbClr val="C0C0C0"/>
                    </a:outerShdw>
                  </a:effectLst>
                  <a:latin typeface="Times New Roman" pitchFamily="18" charset="0"/>
                  <a:cs typeface="Times New Roman" pitchFamily="18" charset="0"/>
                </a:rPr>
                <a:t>giải</a:t>
              </a:r>
              <a:r>
                <a:rPr lang="en-US" b="1" dirty="0">
                  <a:effectLst>
                    <a:outerShdw blurRad="38100" dist="38100" dir="2700000" algn="tl">
                      <a:srgbClr val="C0C0C0"/>
                    </a:outerShdw>
                  </a:effectLst>
                  <a:latin typeface="Times New Roman" pitchFamily="18" charset="0"/>
                  <a:cs typeface="Times New Roman" pitchFamily="18" charset="0"/>
                </a:rPr>
                <a:t> </a:t>
              </a:r>
              <a:r>
                <a:rPr lang="en-US" b="1" dirty="0" err="1">
                  <a:effectLst>
                    <a:outerShdw blurRad="38100" dist="38100" dir="2700000" algn="tl">
                      <a:srgbClr val="C0C0C0"/>
                    </a:outerShdw>
                  </a:effectLst>
                  <a:latin typeface="Times New Roman" pitchFamily="18" charset="0"/>
                  <a:cs typeface="Times New Roman" pitchFamily="18" charset="0"/>
                </a:rPr>
                <a:t>phóng</a:t>
              </a:r>
              <a:r>
                <a:rPr lang="en-US" b="1" dirty="0">
                  <a:effectLst>
                    <a:outerShdw blurRad="38100" dist="38100" dir="2700000" algn="tl">
                      <a:srgbClr val="C0C0C0"/>
                    </a:outerShdw>
                  </a:effectLst>
                  <a:latin typeface="Times New Roman" pitchFamily="18" charset="0"/>
                  <a:cs typeface="Times New Roman" pitchFamily="18" charset="0"/>
                </a:rPr>
                <a:t> </a:t>
              </a:r>
              <a:r>
                <a:rPr lang="en-US" b="1" dirty="0" err="1">
                  <a:effectLst>
                    <a:outerShdw blurRad="38100" dist="38100" dir="2700000" algn="tl">
                      <a:srgbClr val="C0C0C0"/>
                    </a:outerShdw>
                  </a:effectLst>
                  <a:latin typeface="Times New Roman" pitchFamily="18" charset="0"/>
                  <a:cs typeface="Times New Roman" pitchFamily="18" charset="0"/>
                </a:rPr>
                <a:t>dân</a:t>
              </a:r>
              <a:r>
                <a:rPr lang="en-US" b="1" dirty="0">
                  <a:effectLst>
                    <a:outerShdw blurRad="38100" dist="38100" dir="2700000" algn="tl">
                      <a:srgbClr val="C0C0C0"/>
                    </a:outerShdw>
                  </a:effectLst>
                  <a:latin typeface="Times New Roman" pitchFamily="18" charset="0"/>
                  <a:cs typeface="Times New Roman" pitchFamily="18" charset="0"/>
                </a:rPr>
                <a:t> </a:t>
              </a:r>
              <a:r>
                <a:rPr lang="en-US" b="1" dirty="0" err="1">
                  <a:effectLst>
                    <a:outerShdw blurRad="38100" dist="38100" dir="2700000" algn="tl">
                      <a:srgbClr val="C0C0C0"/>
                    </a:outerShdw>
                  </a:effectLst>
                  <a:latin typeface="Times New Roman" pitchFamily="18" charset="0"/>
                  <a:cs typeface="Times New Roman" pitchFamily="18" charset="0"/>
                </a:rPr>
                <a:t>tộc</a:t>
              </a:r>
              <a:endParaRPr lang="en-US" b="1" dirty="0">
                <a:effectLst>
                  <a:outerShdw blurRad="38100" dist="38100" dir="2700000" algn="tl">
                    <a:srgbClr val="C0C0C0"/>
                  </a:outerShdw>
                </a:effectLst>
                <a:latin typeface="Times New Roman" pitchFamily="18" charset="0"/>
                <a:cs typeface="Times New Roman" pitchFamily="18" charset="0"/>
              </a:endParaRPr>
            </a:p>
          </p:txBody>
        </p:sp>
        <p:pic>
          <p:nvPicPr>
            <p:cNvPr id="137" name="Picture 136" descr="Nguen ai quoc tai lien xo.jpg"/>
            <p:cNvPicPr>
              <a:picLocks noChangeAspect="1"/>
            </p:cNvPicPr>
            <p:nvPr/>
          </p:nvPicPr>
          <p:blipFill>
            <a:blip r:embed="rId5" cstate="print"/>
            <a:stretch>
              <a:fillRect/>
            </a:stretch>
          </p:blipFill>
          <p:spPr>
            <a:xfrm>
              <a:off x="5187950" y="3962400"/>
              <a:ext cx="1349375" cy="1625600"/>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prst="slope"/>
            </a:sp3d>
          </p:spPr>
        </p:pic>
      </p:grpSp>
      <p:grpSp>
        <p:nvGrpSpPr>
          <p:cNvPr id="6" name="Group 46"/>
          <p:cNvGrpSpPr>
            <a:grpSpLocks/>
          </p:cNvGrpSpPr>
          <p:nvPr/>
        </p:nvGrpSpPr>
        <p:grpSpPr bwMode="auto">
          <a:xfrm>
            <a:off x="-268288" y="4800600"/>
            <a:ext cx="6440488" cy="1957388"/>
            <a:chOff x="-441944" y="5029200"/>
            <a:chExt cx="6637957" cy="1957388"/>
          </a:xfrm>
        </p:grpSpPr>
        <p:sp>
          <p:nvSpPr>
            <p:cNvPr id="58379" name="Line 29"/>
            <p:cNvSpPr>
              <a:spLocks noChangeShapeType="1"/>
            </p:cNvSpPr>
            <p:nvPr/>
          </p:nvSpPr>
          <p:spPr bwMode="auto">
            <a:xfrm>
              <a:off x="-485858" y="6757988"/>
              <a:ext cx="0" cy="228600"/>
            </a:xfrm>
            <a:prstGeom prst="line">
              <a:avLst/>
            </a:prstGeom>
            <a:noFill/>
            <a:ln w="9525">
              <a:noFill/>
              <a:round/>
              <a:headEnd/>
              <a:tailEnd/>
            </a:ln>
            <a:scene3d>
              <a:camera prst="orthographicFront"/>
              <a:lightRig rig="threePt" dir="t"/>
            </a:scene3d>
            <a:sp3d>
              <a:bevelT prst="slope"/>
            </a:sp3d>
          </p:spPr>
          <p:txBody>
            <a:bodyPr/>
            <a:lstStyle/>
            <a:p>
              <a:pPr>
                <a:defRPr/>
              </a:pPr>
              <a:endParaRPr lang="en-US">
                <a:latin typeface="Arial" charset="0"/>
                <a:cs typeface="Arial" charset="0"/>
              </a:endParaRPr>
            </a:p>
          </p:txBody>
        </p:sp>
        <p:sp>
          <p:nvSpPr>
            <p:cNvPr id="95" name="Freeform 9"/>
            <p:cNvSpPr>
              <a:spLocks/>
            </p:cNvSpPr>
            <p:nvPr/>
          </p:nvSpPr>
          <p:spPr bwMode="gray">
            <a:xfrm>
              <a:off x="5551247" y="5565775"/>
              <a:ext cx="644766" cy="984250"/>
            </a:xfrm>
            <a:custGeom>
              <a:avLst/>
              <a:gdLst/>
              <a:ahLst/>
              <a:cxnLst>
                <a:cxn ang="0">
                  <a:pos x="308" y="122"/>
                </a:cxn>
                <a:cxn ang="0">
                  <a:pos x="0" y="444"/>
                </a:cxn>
                <a:cxn ang="0">
                  <a:pos x="0" y="286"/>
                </a:cxn>
                <a:cxn ang="0">
                  <a:pos x="308" y="0"/>
                </a:cxn>
                <a:cxn ang="0">
                  <a:pos x="308" y="122"/>
                </a:cxn>
              </a:cxnLst>
              <a:rect l="0" t="0" r="r" b="b"/>
              <a:pathLst>
                <a:path w="308" h="444">
                  <a:moveTo>
                    <a:pt x="308" y="122"/>
                  </a:moveTo>
                  <a:lnTo>
                    <a:pt x="0" y="444"/>
                  </a:lnTo>
                  <a:lnTo>
                    <a:pt x="0" y="286"/>
                  </a:lnTo>
                  <a:lnTo>
                    <a:pt x="308" y="0"/>
                  </a:lnTo>
                  <a:lnTo>
                    <a:pt x="308" y="122"/>
                  </a:lnTo>
                  <a:close/>
                </a:path>
              </a:pathLst>
            </a:custGeom>
            <a:gradFill rotWithShape="1">
              <a:gsLst>
                <a:gs pos="0">
                  <a:srgbClr val="906B0E">
                    <a:gamma/>
                    <a:shade val="46275"/>
                    <a:invGamma/>
                  </a:srgbClr>
                </a:gs>
                <a:gs pos="50000">
                  <a:srgbClr val="906B0E"/>
                </a:gs>
                <a:gs pos="100000">
                  <a:srgbClr val="906B0E">
                    <a:gamma/>
                    <a:shade val="46275"/>
                    <a:invGamma/>
                  </a:srgbClr>
                </a:gs>
              </a:gsLst>
              <a:lin ang="2700000" scaled="1"/>
            </a:gradFill>
            <a:ln w="0">
              <a:noFill/>
              <a:prstDash val="solid"/>
              <a:round/>
              <a:headEnd/>
              <a:tailEnd/>
            </a:ln>
            <a:scene3d>
              <a:camera prst="orthographicFront"/>
              <a:lightRig rig="threePt" dir="t"/>
            </a:scene3d>
            <a:sp3d>
              <a:bevelT prst="slope"/>
            </a:sp3d>
          </p:spPr>
          <p:txBody>
            <a:bodyPr/>
            <a:lstStyle/>
            <a:p>
              <a:pPr>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96" name="Freeform 10"/>
            <p:cNvSpPr>
              <a:spLocks/>
            </p:cNvSpPr>
            <p:nvPr/>
          </p:nvSpPr>
          <p:spPr bwMode="gray">
            <a:xfrm>
              <a:off x="1633558" y="5572125"/>
              <a:ext cx="4562455" cy="627063"/>
            </a:xfrm>
            <a:custGeom>
              <a:avLst/>
              <a:gdLst/>
              <a:ahLst/>
              <a:cxnLst>
                <a:cxn ang="0">
                  <a:pos x="1872" y="284"/>
                </a:cxn>
                <a:cxn ang="0">
                  <a:pos x="0" y="284"/>
                </a:cxn>
                <a:cxn ang="0">
                  <a:pos x="446" y="0"/>
                </a:cxn>
                <a:cxn ang="0">
                  <a:pos x="2180" y="0"/>
                </a:cxn>
                <a:cxn ang="0">
                  <a:pos x="1872" y="284"/>
                </a:cxn>
              </a:cxnLst>
              <a:rect l="0" t="0" r="r" b="b"/>
              <a:pathLst>
                <a:path w="2180" h="284">
                  <a:moveTo>
                    <a:pt x="1872" y="284"/>
                  </a:moveTo>
                  <a:lnTo>
                    <a:pt x="0" y="284"/>
                  </a:lnTo>
                  <a:lnTo>
                    <a:pt x="446" y="0"/>
                  </a:lnTo>
                  <a:lnTo>
                    <a:pt x="2180" y="0"/>
                  </a:lnTo>
                  <a:lnTo>
                    <a:pt x="1872" y="284"/>
                  </a:lnTo>
                  <a:close/>
                </a:path>
              </a:pathLst>
            </a:custGeom>
            <a:solidFill>
              <a:srgbClr val="F2E160"/>
            </a:solidFill>
            <a:ln w="0">
              <a:noFill/>
              <a:prstDash val="solid"/>
              <a:round/>
              <a:headEnd/>
              <a:tailEnd/>
            </a:ln>
            <a:scene3d>
              <a:camera prst="orthographicFront"/>
              <a:lightRig rig="threePt" dir="t"/>
            </a:scene3d>
            <a:sp3d>
              <a:bevelT prst="slope"/>
            </a:sp3d>
          </p:spPr>
          <p:txBody>
            <a:bodyPr/>
            <a:lstStyle/>
            <a:p>
              <a:pPr>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97" name="Line 11"/>
            <p:cNvSpPr>
              <a:spLocks noChangeShapeType="1"/>
            </p:cNvSpPr>
            <p:nvPr/>
          </p:nvSpPr>
          <p:spPr bwMode="gray">
            <a:xfrm flipH="1">
              <a:off x="306388" y="6105144"/>
              <a:ext cx="1327170" cy="0"/>
            </a:xfrm>
            <a:prstGeom prst="line">
              <a:avLst/>
            </a:prstGeom>
            <a:noFill/>
            <a:ln w="9525">
              <a:solidFill>
                <a:schemeClr val="tx1"/>
              </a:solidFill>
              <a:round/>
              <a:headEnd/>
              <a:tailEnd/>
            </a:ln>
            <a:effectLst/>
            <a:scene3d>
              <a:camera prst="orthographicFront"/>
              <a:lightRig rig="threePt" dir="t"/>
            </a:scene3d>
            <a:sp3d>
              <a:bevelT prst="slope"/>
            </a:sp3d>
          </p:spPr>
          <p:txBody>
            <a:bodyPr wrap="none" anchor="ctr"/>
            <a:lstStyle/>
            <a:p>
              <a:pPr>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98" name="Line 12"/>
            <p:cNvSpPr>
              <a:spLocks noChangeShapeType="1"/>
            </p:cNvSpPr>
            <p:nvPr/>
          </p:nvSpPr>
          <p:spPr bwMode="gray">
            <a:xfrm flipH="1">
              <a:off x="306388" y="5489448"/>
              <a:ext cx="2255044" cy="0"/>
            </a:xfrm>
            <a:prstGeom prst="line">
              <a:avLst/>
            </a:prstGeom>
            <a:noFill/>
            <a:ln w="9525">
              <a:solidFill>
                <a:schemeClr val="tx1"/>
              </a:solidFill>
              <a:round/>
              <a:headEnd/>
              <a:tailEnd/>
            </a:ln>
            <a:effectLst/>
            <a:scene3d>
              <a:camera prst="orthographicFront"/>
              <a:lightRig rig="threePt" dir="t"/>
            </a:scene3d>
            <a:sp3d>
              <a:bevelT prst="slope"/>
            </a:sp3d>
          </p:spPr>
          <p:txBody>
            <a:bodyPr wrap="none" anchor="ctr"/>
            <a:lstStyle/>
            <a:p>
              <a:pPr>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105" name="Line 19"/>
            <p:cNvSpPr>
              <a:spLocks noChangeShapeType="1"/>
            </p:cNvSpPr>
            <p:nvPr/>
          </p:nvSpPr>
          <p:spPr bwMode="gray">
            <a:xfrm>
              <a:off x="-190562" y="5565775"/>
              <a:ext cx="0" cy="949325"/>
            </a:xfrm>
            <a:prstGeom prst="line">
              <a:avLst/>
            </a:prstGeom>
            <a:noFill/>
            <a:ln w="9525">
              <a:solidFill>
                <a:schemeClr val="tx1"/>
              </a:solidFill>
              <a:round/>
              <a:headEnd type="triangle" w="med" len="med"/>
              <a:tailEnd type="triangle" w="med" len="med"/>
            </a:ln>
            <a:effectLst/>
            <a:scene3d>
              <a:camera prst="orthographicFront"/>
              <a:lightRig rig="threePt" dir="t"/>
            </a:scene3d>
            <a:sp3d>
              <a:bevelT prst="slope"/>
            </a:sp3d>
          </p:spPr>
          <p:txBody>
            <a:bodyPr wrap="none" anchor="ctr"/>
            <a:lstStyle/>
            <a:p>
              <a:pPr>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111" name="Rectangle 25"/>
            <p:cNvSpPr>
              <a:spLocks noChangeArrowheads="1"/>
            </p:cNvSpPr>
            <p:nvPr/>
          </p:nvSpPr>
          <p:spPr bwMode="gray">
            <a:xfrm>
              <a:off x="1631922" y="6200775"/>
              <a:ext cx="3927508" cy="346075"/>
            </a:xfrm>
            <a:prstGeom prst="rect">
              <a:avLst/>
            </a:prstGeom>
            <a:gradFill rotWithShape="1">
              <a:gsLst>
                <a:gs pos="0">
                  <a:srgbClr val="D0A11C">
                    <a:gamma/>
                    <a:shade val="72549"/>
                    <a:invGamma/>
                  </a:srgbClr>
                </a:gs>
                <a:gs pos="50000">
                  <a:srgbClr val="D0A11C"/>
                </a:gs>
                <a:gs pos="100000">
                  <a:srgbClr val="D0A11C">
                    <a:gamma/>
                    <a:shade val="72549"/>
                    <a:invGamma/>
                  </a:srgbClr>
                </a:gs>
              </a:gsLst>
              <a:lin ang="2700000" scaled="1"/>
            </a:gradFill>
            <a:ln w="9525">
              <a:noFill/>
              <a:miter lim="800000"/>
              <a:headEnd/>
              <a:tailEnd/>
            </a:ln>
            <a:effectLst/>
            <a:scene3d>
              <a:camera prst="orthographicFront"/>
              <a:lightRig rig="threePt" dir="t"/>
            </a:scene3d>
            <a:sp3d>
              <a:bevelT prst="slope"/>
            </a:sp3d>
          </p:spPr>
          <p:txBody>
            <a:bodyPr wrap="none" anchor="ctr"/>
            <a:lstStyle/>
            <a:p>
              <a:pPr algn="ctr" eaLnBrk="0" hangingPunct="0">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115" name="Text Box 29"/>
            <p:cNvSpPr txBox="1">
              <a:spLocks noChangeArrowheads="1"/>
            </p:cNvSpPr>
            <p:nvPr/>
          </p:nvSpPr>
          <p:spPr bwMode="gray">
            <a:xfrm>
              <a:off x="2589252" y="6213475"/>
              <a:ext cx="1328517" cy="338554"/>
            </a:xfrm>
            <a:prstGeom prst="rect">
              <a:avLst/>
            </a:prstGeom>
            <a:noFill/>
            <a:ln w="9525">
              <a:noFill/>
              <a:miter lim="800000"/>
              <a:headEnd/>
              <a:tailEnd/>
            </a:ln>
            <a:effectLst/>
            <a:scene3d>
              <a:camera prst="orthographicFront"/>
              <a:lightRig rig="threePt" dir="t"/>
            </a:scene3d>
            <a:sp3d>
              <a:bevelT prst="slope"/>
            </a:sp3d>
          </p:spPr>
          <p:txBody>
            <a:bodyPr wrap="none">
              <a:spAutoFit/>
            </a:bodyPr>
            <a:lstStyle/>
            <a:p>
              <a:pPr eaLnBrk="0" hangingPunct="0">
                <a:defRPr/>
              </a:pPr>
              <a:r>
                <a:rPr lang="en-US" sz="1600" b="1" dirty="0" err="1">
                  <a:effectLst>
                    <a:outerShdw blurRad="38100" dist="38100" dir="2700000" algn="tl">
                      <a:srgbClr val="000000">
                        <a:alpha val="43137"/>
                      </a:srgbClr>
                    </a:outerShdw>
                  </a:effectLst>
                  <a:latin typeface=".VnTime" pitchFamily="34" charset="0"/>
                  <a:cs typeface="Arial" charset="0"/>
                </a:rPr>
                <a:t>Tr­ước</a:t>
              </a:r>
              <a:r>
                <a:rPr lang="en-US" sz="1600" b="1" dirty="0">
                  <a:effectLst>
                    <a:outerShdw blurRad="38100" dist="38100" dir="2700000" algn="tl">
                      <a:srgbClr val="000000">
                        <a:alpha val="43137"/>
                      </a:srgbClr>
                    </a:outerShdw>
                  </a:effectLst>
                  <a:latin typeface=".VnTime" pitchFamily="34" charset="0"/>
                  <a:cs typeface="Arial" charset="0"/>
                </a:rPr>
                <a:t> 1911</a:t>
              </a:r>
            </a:p>
          </p:txBody>
        </p:sp>
        <p:sp>
          <p:nvSpPr>
            <p:cNvPr id="129" name="Text Box 29"/>
            <p:cNvSpPr txBox="1">
              <a:spLocks noChangeArrowheads="1"/>
            </p:cNvSpPr>
            <p:nvPr/>
          </p:nvSpPr>
          <p:spPr bwMode="gray">
            <a:xfrm>
              <a:off x="148655" y="5968425"/>
              <a:ext cx="1727955" cy="584775"/>
            </a:xfrm>
            <a:prstGeom prst="rect">
              <a:avLst/>
            </a:prstGeom>
            <a:solidFill>
              <a:schemeClr val="accent3">
                <a:lumMod val="20000"/>
                <a:lumOff val="80000"/>
              </a:schemeClr>
            </a:solidFill>
            <a:ln w="9525">
              <a:noFill/>
              <a:miter lim="800000"/>
              <a:headEnd/>
              <a:tailEnd/>
            </a:ln>
            <a:effectLst/>
            <a:scene3d>
              <a:camera prst="orthographicFront"/>
              <a:lightRig rig="threePt" dir="t"/>
            </a:scene3d>
            <a:sp3d>
              <a:bevelT prst="slope"/>
            </a:sp3d>
          </p:spPr>
          <p:txBody>
            <a:bodyPr>
              <a:spAutoFit/>
            </a:bodyPr>
            <a:lstStyle/>
            <a:p>
              <a:pPr eaLnBrk="0" hangingPunct="0">
                <a:defRPr/>
              </a:pPr>
              <a:r>
                <a:rPr lang="en-US" sz="1600" b="1" dirty="0" err="1">
                  <a:effectLst>
                    <a:outerShdw blurRad="38100" dist="38100" dir="2700000" algn="tl">
                      <a:srgbClr val="C0C0C0"/>
                    </a:outerShdw>
                  </a:effectLst>
                  <a:latin typeface="Times New Roman" pitchFamily="18" charset="0"/>
                  <a:cs typeface="Times New Roman" pitchFamily="18" charset="0"/>
                </a:rPr>
                <a:t>Hình</a:t>
              </a:r>
              <a:r>
                <a:rPr lang="en-US" sz="1600" b="1" dirty="0">
                  <a:effectLst>
                    <a:outerShdw blurRad="38100" dist="38100" dir="2700000" algn="tl">
                      <a:srgbClr val="C0C0C0"/>
                    </a:outerShdw>
                  </a:effectLst>
                  <a:latin typeface="Times New Roman" pitchFamily="18" charset="0"/>
                  <a:cs typeface="Times New Roman" pitchFamily="18" charset="0"/>
                </a:rPr>
                <a:t> </a:t>
              </a:r>
              <a:r>
                <a:rPr lang="en-US" sz="1600" b="1" dirty="0" err="1">
                  <a:effectLst>
                    <a:outerShdw blurRad="38100" dist="38100" dir="2700000" algn="tl">
                      <a:srgbClr val="C0C0C0"/>
                    </a:outerShdw>
                  </a:effectLst>
                  <a:latin typeface="Times New Roman" pitchFamily="18" charset="0"/>
                  <a:cs typeface="Times New Roman" pitchFamily="18" charset="0"/>
                </a:rPr>
                <a:t>thành</a:t>
              </a:r>
              <a:r>
                <a:rPr lang="en-US" sz="1600" b="1" dirty="0">
                  <a:effectLst>
                    <a:outerShdw blurRad="38100" dist="38100" dir="2700000" algn="tl">
                      <a:srgbClr val="C0C0C0"/>
                    </a:outerShdw>
                  </a:effectLst>
                  <a:latin typeface="Times New Roman" pitchFamily="18" charset="0"/>
                  <a:cs typeface="Times New Roman" pitchFamily="18" charset="0"/>
                </a:rPr>
                <a:t> </a:t>
              </a:r>
              <a:r>
                <a:rPr lang="en-US" sz="1600" b="1" dirty="0" err="1">
                  <a:effectLst>
                    <a:outerShdw blurRad="38100" dist="38100" dir="2700000" algn="tl">
                      <a:srgbClr val="C0C0C0"/>
                    </a:outerShdw>
                  </a:effectLst>
                  <a:latin typeface="Times New Roman" pitchFamily="18" charset="0"/>
                  <a:cs typeface="Times New Roman" pitchFamily="18" charset="0"/>
                </a:rPr>
                <a:t>tư</a:t>
              </a:r>
              <a:r>
                <a:rPr lang="en-US" sz="1600" b="1" dirty="0">
                  <a:effectLst>
                    <a:outerShdw blurRad="38100" dist="38100" dir="2700000" algn="tl">
                      <a:srgbClr val="C0C0C0"/>
                    </a:outerShdw>
                  </a:effectLst>
                  <a:latin typeface="Times New Roman" pitchFamily="18" charset="0"/>
                  <a:cs typeface="Times New Roman" pitchFamily="18" charset="0"/>
                </a:rPr>
                <a:t> </a:t>
              </a:r>
              <a:r>
                <a:rPr lang="en-US" sz="1600" b="1" dirty="0" err="1">
                  <a:effectLst>
                    <a:outerShdw blurRad="38100" dist="38100" dir="2700000" algn="tl">
                      <a:srgbClr val="C0C0C0"/>
                    </a:outerShdw>
                  </a:effectLst>
                  <a:latin typeface="Times New Roman" pitchFamily="18" charset="0"/>
                  <a:cs typeface="Times New Roman" pitchFamily="18" charset="0"/>
                </a:rPr>
                <a:t>tưởng</a:t>
              </a:r>
              <a:r>
                <a:rPr lang="en-US" sz="1600" b="1" dirty="0">
                  <a:effectLst>
                    <a:outerShdw blurRad="38100" dist="38100" dir="2700000" algn="tl">
                      <a:srgbClr val="C0C0C0"/>
                    </a:outerShdw>
                  </a:effectLst>
                  <a:latin typeface="Times New Roman" pitchFamily="18" charset="0"/>
                  <a:cs typeface="Times New Roman" pitchFamily="18" charset="0"/>
                </a:rPr>
                <a:t> </a:t>
              </a:r>
              <a:r>
                <a:rPr lang="en-US" sz="1600" b="1" dirty="0" err="1">
                  <a:effectLst>
                    <a:outerShdw blurRad="38100" dist="38100" dir="2700000" algn="tl">
                      <a:srgbClr val="C0C0C0"/>
                    </a:outerShdw>
                  </a:effectLst>
                  <a:latin typeface="Times New Roman" pitchFamily="18" charset="0"/>
                  <a:cs typeface="Times New Roman" pitchFamily="18" charset="0"/>
                </a:rPr>
                <a:t>yêu</a:t>
              </a:r>
              <a:r>
                <a:rPr lang="en-US" sz="1600" b="1" dirty="0">
                  <a:effectLst>
                    <a:outerShdw blurRad="38100" dist="38100" dir="2700000" algn="tl">
                      <a:srgbClr val="C0C0C0"/>
                    </a:outerShdw>
                  </a:effectLst>
                  <a:latin typeface="Times New Roman" pitchFamily="18" charset="0"/>
                  <a:cs typeface="Times New Roman" pitchFamily="18" charset="0"/>
                </a:rPr>
                <a:t> </a:t>
              </a:r>
              <a:r>
                <a:rPr lang="en-US" sz="1600" b="1" dirty="0" err="1">
                  <a:effectLst>
                    <a:outerShdw blurRad="38100" dist="38100" dir="2700000" algn="tl">
                      <a:srgbClr val="C0C0C0"/>
                    </a:outerShdw>
                  </a:effectLst>
                  <a:latin typeface="Times New Roman" pitchFamily="18" charset="0"/>
                  <a:cs typeface="Times New Roman" pitchFamily="18" charset="0"/>
                </a:rPr>
                <a:t>nước</a:t>
              </a:r>
              <a:endParaRPr lang="en-US" sz="1600" b="1" dirty="0">
                <a:effectLst>
                  <a:outerShdw blurRad="38100" dist="38100" dir="2700000" algn="tl">
                    <a:srgbClr val="C0C0C0"/>
                  </a:outerShdw>
                </a:effectLst>
                <a:latin typeface="Times New Roman" pitchFamily="18" charset="0"/>
                <a:cs typeface="Times New Roman" pitchFamily="18" charset="0"/>
              </a:endParaRPr>
            </a:p>
          </p:txBody>
        </p:sp>
        <p:pic>
          <p:nvPicPr>
            <p:cNvPr id="135" name="Picture 134" descr="BAC HO 2.jpg"/>
            <p:cNvPicPr>
              <a:picLocks noChangeAspect="1"/>
            </p:cNvPicPr>
            <p:nvPr/>
          </p:nvPicPr>
          <p:blipFill>
            <a:blip r:embed="rId6" cstate="print"/>
            <a:srcRect l="31181" t="11199" r="28819" b="23524"/>
            <a:stretch>
              <a:fillRect/>
            </a:stretch>
          </p:blipFill>
          <p:spPr>
            <a:xfrm>
              <a:off x="4474455" y="5029200"/>
              <a:ext cx="1170071" cy="1528763"/>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prst="slope"/>
            </a:sp3d>
          </p:spPr>
        </p:pic>
      </p:grpSp>
      <p:sp>
        <p:nvSpPr>
          <p:cNvPr id="106" name="Freeform 20"/>
          <p:cNvSpPr>
            <a:spLocks/>
          </p:cNvSpPr>
          <p:nvPr/>
        </p:nvSpPr>
        <p:spPr bwMode="gray">
          <a:xfrm>
            <a:off x="2446338" y="1676400"/>
            <a:ext cx="3573462" cy="3779838"/>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D11364">
                  <a:gamma/>
                  <a:shade val="46275"/>
                  <a:invGamma/>
                </a:srgbClr>
              </a:gs>
            </a:gsLst>
            <a:lin ang="5400000" scaled="1"/>
          </a:gradFill>
          <a:ln w="0">
            <a:noFill/>
            <a:prstDash val="solid"/>
            <a:round/>
            <a:headEnd/>
            <a:tailEnd/>
          </a:ln>
        </p:spPr>
        <p:txBody>
          <a:bodyPr/>
          <a:lstStyle/>
          <a:p>
            <a:pPr>
              <a:defRPr/>
            </a:pPr>
            <a:endParaRPr lang="en-US" b="1">
              <a:effectLst>
                <a:outerShdw blurRad="38100" dist="38100" dir="2700000" algn="tl">
                  <a:srgbClr val="000000">
                    <a:alpha val="43137"/>
                  </a:srgbClr>
                </a:outerShdw>
              </a:effectLst>
              <a:latin typeface=".VnTime" pitchFamily="34" charset="0"/>
              <a:cs typeface="Arial" charset="0"/>
            </a:endParaRPr>
          </a:p>
        </p:txBody>
      </p:sp>
      <p:sp>
        <p:nvSpPr>
          <p:cNvPr id="52" name="Title 1"/>
          <p:cNvSpPr txBox="1">
            <a:spLocks/>
          </p:cNvSpPr>
          <p:nvPr/>
        </p:nvSpPr>
        <p:spPr>
          <a:xfrm>
            <a:off x="304800" y="457200"/>
            <a:ext cx="8382000" cy="533400"/>
          </a:xfrm>
          <a:prstGeom prst="rect">
            <a:avLst/>
          </a:prstGeom>
          <a:solidFill>
            <a:schemeClr val="accent2">
              <a:lumMod val="20000"/>
              <a:lumOff val="80000"/>
            </a:schemeClr>
          </a:solidFill>
          <a:scene3d>
            <a:camera prst="orthographicFront"/>
            <a:lightRig rig="threePt" dir="t"/>
          </a:scene3d>
          <a:sp3d>
            <a:bevelT prst="convex"/>
          </a:sp3d>
        </p:spPr>
        <p:txBody>
          <a:bodyPr anchor="ctr">
            <a:normAutofit fontScale="62500" lnSpcReduction="20000"/>
          </a:bodyPr>
          <a:lstStyle/>
          <a:p>
            <a:pPr algn="ctr" fontAlgn="auto">
              <a:spcAft>
                <a:spcPts val="0"/>
              </a:spcAft>
              <a:defRPr/>
            </a:pPr>
            <a:r>
              <a:rPr lang="en-US" sz="2800" b="1" dirty="0">
                <a:latin typeface="Times New Roman" pitchFamily="18" charset="0"/>
                <a:ea typeface="+mj-ea"/>
                <a:cs typeface="Times New Roman" pitchFamily="18" charset="0"/>
              </a:rPr>
              <a:t>II. QUÁ TRÌNH HÌNH THÀNH VÀ PHÁT TRIỂN TƯ TƯỞNG HỒ CHÍ MINH</a:t>
            </a:r>
          </a:p>
        </p:txBody>
      </p:sp>
    </p:spTree>
    <p:extLst>
      <p:ext uri="{BB962C8B-B14F-4D97-AF65-F5344CB8AC3E}">
        <p14:creationId xmlns:p14="http://schemas.microsoft.com/office/powerpoint/2010/main" val="777517432"/>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4" fill="hold" nodeType="after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wheel(4)">
                                      <p:cBhvr>
                                        <p:cTn id="7" dur="500"/>
                                        <p:tgtEl>
                                          <p:spTgt spid="58370"/>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0" fill="hold"/>
                                        <p:tgtEl>
                                          <p:spTgt spid="6"/>
                                        </p:tgtEl>
                                        <p:attrNameLst>
                                          <p:attrName>ppt_x</p:attrName>
                                        </p:attrNameLst>
                                      </p:cBhvr>
                                      <p:tavLst>
                                        <p:tav tm="0">
                                          <p:val>
                                            <p:strVal val="0-#ppt_w/2"/>
                                          </p:val>
                                        </p:tav>
                                        <p:tav tm="100000">
                                          <p:val>
                                            <p:strVal val="#ppt_x"/>
                                          </p:val>
                                        </p:tav>
                                      </p:tavLst>
                                    </p:anim>
                                    <p:anim calcmode="lin" valueType="num">
                                      <p:cBhvr additive="base">
                                        <p:cTn id="12" dur="2000" fill="hold"/>
                                        <p:tgtEl>
                                          <p:spTgt spid="6"/>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2500"/>
                            </p:stCondLst>
                            <p:childTnLst>
                              <p:par>
                                <p:cTn id="14" presetID="2" presetClass="entr" presetSubtype="8"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2000" fill="hold"/>
                                        <p:tgtEl>
                                          <p:spTgt spid="5"/>
                                        </p:tgtEl>
                                        <p:attrNameLst>
                                          <p:attrName>ppt_x</p:attrName>
                                        </p:attrNameLst>
                                      </p:cBhvr>
                                      <p:tavLst>
                                        <p:tav tm="0">
                                          <p:val>
                                            <p:strVal val="0-#ppt_w/2"/>
                                          </p:val>
                                        </p:tav>
                                        <p:tav tm="100000">
                                          <p:val>
                                            <p:strVal val="#ppt_x"/>
                                          </p:val>
                                        </p:tav>
                                      </p:tavLst>
                                    </p:anim>
                                    <p:anim calcmode="lin" valueType="num">
                                      <p:cBhvr additive="base">
                                        <p:cTn id="17" dur="2000" fill="hold"/>
                                        <p:tgtEl>
                                          <p:spTgt spid="5"/>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4500"/>
                            </p:stCondLst>
                            <p:childTnLst>
                              <p:par>
                                <p:cTn id="19" presetID="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2000" fill="hold"/>
                                        <p:tgtEl>
                                          <p:spTgt spid="4"/>
                                        </p:tgtEl>
                                        <p:attrNameLst>
                                          <p:attrName>ppt_x</p:attrName>
                                        </p:attrNameLst>
                                      </p:cBhvr>
                                      <p:tavLst>
                                        <p:tav tm="0">
                                          <p:val>
                                            <p:strVal val="0-#ppt_w/2"/>
                                          </p:val>
                                        </p:tav>
                                        <p:tav tm="100000">
                                          <p:val>
                                            <p:strVal val="#ppt_x"/>
                                          </p:val>
                                        </p:tav>
                                      </p:tavLst>
                                    </p:anim>
                                    <p:anim calcmode="lin" valueType="num">
                                      <p:cBhvr additive="base">
                                        <p:cTn id="22" dur="2000" fill="hold"/>
                                        <p:tgtEl>
                                          <p:spTgt spid="4"/>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6500"/>
                            </p:stCondLst>
                            <p:childTnLst>
                              <p:par>
                                <p:cTn id="24" presetID="2" presetClass="entr" presetSubtype="8"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2000" fill="hold"/>
                                        <p:tgtEl>
                                          <p:spTgt spid="3"/>
                                        </p:tgtEl>
                                        <p:attrNameLst>
                                          <p:attrName>ppt_x</p:attrName>
                                        </p:attrNameLst>
                                      </p:cBhvr>
                                      <p:tavLst>
                                        <p:tav tm="0">
                                          <p:val>
                                            <p:strVal val="0-#ppt_w/2"/>
                                          </p:val>
                                        </p:tav>
                                        <p:tav tm="100000">
                                          <p:val>
                                            <p:strVal val="#ppt_x"/>
                                          </p:val>
                                        </p:tav>
                                      </p:tavLst>
                                    </p:anim>
                                    <p:anim calcmode="lin" valueType="num">
                                      <p:cBhvr additive="base">
                                        <p:cTn id="27" dur="2000" fill="hold"/>
                                        <p:tgtEl>
                                          <p:spTgt spid="3"/>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8500"/>
                            </p:stCondLst>
                            <p:childTnLst>
                              <p:par>
                                <p:cTn id="29" presetID="2" presetClass="entr" presetSubtype="8"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2000" fill="hold"/>
                                        <p:tgtEl>
                                          <p:spTgt spid="2"/>
                                        </p:tgtEl>
                                        <p:attrNameLst>
                                          <p:attrName>ppt_x</p:attrName>
                                        </p:attrNameLst>
                                      </p:cBhvr>
                                      <p:tavLst>
                                        <p:tav tm="0">
                                          <p:val>
                                            <p:strVal val="0-#ppt_w/2"/>
                                          </p:val>
                                        </p:tav>
                                        <p:tav tm="100000">
                                          <p:val>
                                            <p:strVal val="#ppt_x"/>
                                          </p:val>
                                        </p:tav>
                                      </p:tavLst>
                                    </p:anim>
                                    <p:anim calcmode="lin" valueType="num">
                                      <p:cBhvr additive="base">
                                        <p:cTn id="32" dur="2000" fill="hold"/>
                                        <p:tgtEl>
                                          <p:spTgt spid="2"/>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10500"/>
                            </p:stCondLst>
                            <p:childTnLst>
                              <p:par>
                                <p:cTn id="34" presetID="22" presetClass="entr" presetSubtype="4" fill="hold" nodeType="afterEffect">
                                  <p:stCondLst>
                                    <p:cond delay="0"/>
                                  </p:stCondLst>
                                  <p:childTnLst>
                                    <p:set>
                                      <p:cBhvr>
                                        <p:cTn id="35" dur="1" fill="hold">
                                          <p:stCondLst>
                                            <p:cond delay="0"/>
                                          </p:stCondLst>
                                        </p:cTn>
                                        <p:tgtEl>
                                          <p:spTgt spid="106"/>
                                        </p:tgtEl>
                                        <p:attrNameLst>
                                          <p:attrName>style.visibility</p:attrName>
                                        </p:attrNameLst>
                                      </p:cBhvr>
                                      <p:to>
                                        <p:strVal val="visible"/>
                                      </p:to>
                                    </p:set>
                                    <p:animEffect transition="in" filter="wipe(down)">
                                      <p:cBhvr>
                                        <p:cTn id="36"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Line 29"/>
          <p:cNvSpPr>
            <a:spLocks noChangeShapeType="1"/>
          </p:cNvSpPr>
          <p:nvPr/>
        </p:nvSpPr>
        <p:spPr bwMode="auto">
          <a:xfrm>
            <a:off x="1524000" y="6757988"/>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804" name="Line 30"/>
          <p:cNvSpPr>
            <a:spLocks noChangeShapeType="1"/>
          </p:cNvSpPr>
          <p:nvPr/>
        </p:nvSpPr>
        <p:spPr bwMode="auto">
          <a:xfrm>
            <a:off x="7467600" y="6757988"/>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20492" name="Picture 36" descr="langsenquebac.jpg"/>
          <p:cNvPicPr>
            <a:picLocks noChangeAspect="1"/>
          </p:cNvPicPr>
          <p:nvPr/>
        </p:nvPicPr>
        <p:blipFill>
          <a:blip r:embed="rId3" cstate="print"/>
          <a:srcRect/>
          <a:stretch>
            <a:fillRect/>
          </a:stretch>
        </p:blipFill>
        <p:spPr bwMode="auto">
          <a:xfrm>
            <a:off x="4495800" y="2209800"/>
            <a:ext cx="4503336" cy="2895600"/>
          </a:xfrm>
          <a:prstGeom prst="ellipse">
            <a:avLst/>
          </a:prstGeom>
          <a:ln>
            <a:noFill/>
          </a:ln>
          <a:effectLst>
            <a:softEdge rad="112500"/>
          </a:effectLst>
          <a:scene3d>
            <a:camera prst="orthographicFront"/>
            <a:lightRig rig="threePt" dir="t"/>
          </a:scene3d>
          <a:sp3d>
            <a:bevelT prst="convex"/>
          </a:sp3d>
        </p:spPr>
      </p:pic>
      <p:pic>
        <p:nvPicPr>
          <p:cNvPr id="18" name="Picture 39" descr="song lam.jpg"/>
          <p:cNvPicPr>
            <a:picLocks noChangeAspect="1"/>
          </p:cNvPicPr>
          <p:nvPr/>
        </p:nvPicPr>
        <p:blipFill>
          <a:blip r:embed="rId4" cstate="print"/>
          <a:srcRect/>
          <a:stretch>
            <a:fillRect/>
          </a:stretch>
        </p:blipFill>
        <p:spPr bwMode="auto">
          <a:xfrm>
            <a:off x="152400" y="2209800"/>
            <a:ext cx="4572000" cy="2908746"/>
          </a:xfrm>
          <a:prstGeom prst="ellipse">
            <a:avLst/>
          </a:prstGeom>
          <a:ln>
            <a:noFill/>
          </a:ln>
          <a:effectLst>
            <a:softEdge rad="112500"/>
          </a:effectLst>
          <a:scene3d>
            <a:camera prst="orthographicFront"/>
            <a:lightRig rig="threePt" dir="t"/>
          </a:scene3d>
          <a:sp3d>
            <a:bevelT prst="convex"/>
          </a:sp3d>
        </p:spPr>
      </p:pic>
      <p:sp>
        <p:nvSpPr>
          <p:cNvPr id="46088" name="Text Box 9"/>
          <p:cNvSpPr txBox="1">
            <a:spLocks noChangeArrowheads="1"/>
          </p:cNvSpPr>
          <p:nvPr/>
        </p:nvSpPr>
        <p:spPr bwMode="auto">
          <a:xfrm>
            <a:off x="1066800" y="5181600"/>
            <a:ext cx="2057400" cy="533400"/>
          </a:xfrm>
          <a:prstGeom prst="rect">
            <a:avLst/>
          </a:prstGeom>
          <a:solidFill>
            <a:srgbClr val="FDFABB"/>
          </a:solidFill>
          <a:ln w="9525">
            <a:noFill/>
            <a:miter lim="800000"/>
            <a:headEnd/>
            <a:tailEnd/>
          </a:ln>
          <a:scene3d>
            <a:camera prst="orthographicFront"/>
            <a:lightRig rig="threePt" dir="t"/>
          </a:scene3d>
          <a:sp3d>
            <a:bevelT w="152400" h="50800" prst="softRound"/>
          </a:sp3d>
        </p:spPr>
        <p:txBody>
          <a:bodyPr/>
          <a:lstStyle/>
          <a:p>
            <a:pPr algn="ctr">
              <a:defRPr/>
            </a:pPr>
            <a:r>
              <a:rPr lang="en-US" sz="1400" b="1" i="1" dirty="0" err="1">
                <a:solidFill>
                  <a:srgbClr val="FF0000"/>
                </a:solidFill>
                <a:effectLst>
                  <a:outerShdw blurRad="38100" dist="38100" dir="2700000" algn="tl">
                    <a:srgbClr val="000000">
                      <a:alpha val="43137"/>
                    </a:srgbClr>
                  </a:outerShdw>
                </a:effectLst>
                <a:latin typeface="Arial" charset="0"/>
                <a:cs typeface="Arial" charset="0"/>
              </a:rPr>
              <a:t>Sông</a:t>
            </a:r>
            <a:r>
              <a:rPr lang="en-US" sz="1400" b="1" i="1" dirty="0">
                <a:solidFill>
                  <a:srgbClr val="FF0000"/>
                </a:solidFill>
                <a:effectLst>
                  <a:outerShdw blurRad="38100" dist="38100" dir="2700000" algn="tl">
                    <a:srgbClr val="000000">
                      <a:alpha val="43137"/>
                    </a:srgbClr>
                  </a:outerShdw>
                </a:effectLst>
                <a:latin typeface="Arial" charset="0"/>
                <a:cs typeface="Arial" charset="0"/>
              </a:rPr>
              <a:t> Lam – </a:t>
            </a:r>
            <a:r>
              <a:rPr lang="en-US" sz="1400" b="1" i="1" dirty="0" err="1">
                <a:solidFill>
                  <a:srgbClr val="FF0000"/>
                </a:solidFill>
                <a:effectLst>
                  <a:outerShdw blurRad="38100" dist="38100" dir="2700000" algn="tl">
                    <a:srgbClr val="000000">
                      <a:alpha val="43137"/>
                    </a:srgbClr>
                  </a:outerShdw>
                </a:effectLst>
                <a:latin typeface="Arial" charset="0"/>
                <a:cs typeface="Arial" charset="0"/>
              </a:rPr>
              <a:t>Núi</a:t>
            </a:r>
            <a:r>
              <a:rPr lang="en-US" sz="1400" b="1" i="1" dirty="0">
                <a:solidFill>
                  <a:srgbClr val="FF0000"/>
                </a:solidFill>
                <a:effectLst>
                  <a:outerShdw blurRad="38100" dist="38100" dir="2700000" algn="tl">
                    <a:srgbClr val="000000">
                      <a:alpha val="43137"/>
                    </a:srgbClr>
                  </a:outerShdw>
                </a:effectLst>
                <a:latin typeface="Arial" charset="0"/>
                <a:cs typeface="Arial" charset="0"/>
              </a:rPr>
              <a:t> </a:t>
            </a:r>
            <a:r>
              <a:rPr lang="en-US" sz="1400" b="1" i="1" dirty="0" err="1">
                <a:solidFill>
                  <a:srgbClr val="FF0000"/>
                </a:solidFill>
                <a:effectLst>
                  <a:outerShdw blurRad="38100" dist="38100" dir="2700000" algn="tl">
                    <a:srgbClr val="000000">
                      <a:alpha val="43137"/>
                    </a:srgbClr>
                  </a:outerShdw>
                </a:effectLst>
                <a:latin typeface="Arial" charset="0"/>
                <a:cs typeface="Arial" charset="0"/>
              </a:rPr>
              <a:t>Hồng</a:t>
            </a:r>
            <a:endParaRPr lang="en-US" sz="1400" b="1" i="1" dirty="0">
              <a:solidFill>
                <a:srgbClr val="FF0000"/>
              </a:solidFill>
              <a:effectLst>
                <a:outerShdw blurRad="38100" dist="38100" dir="2700000" algn="tl">
                  <a:srgbClr val="000000">
                    <a:alpha val="43137"/>
                  </a:srgbClr>
                </a:outerShdw>
              </a:effectLst>
              <a:latin typeface="Arial" charset="0"/>
              <a:cs typeface="Arial" charset="0"/>
            </a:endParaRPr>
          </a:p>
        </p:txBody>
      </p:sp>
      <p:sp>
        <p:nvSpPr>
          <p:cNvPr id="46089" name="Text Box 9"/>
          <p:cNvSpPr txBox="1">
            <a:spLocks noChangeArrowheads="1"/>
          </p:cNvSpPr>
          <p:nvPr/>
        </p:nvSpPr>
        <p:spPr bwMode="auto">
          <a:xfrm>
            <a:off x="6400800" y="5105400"/>
            <a:ext cx="2133600" cy="609600"/>
          </a:xfrm>
          <a:prstGeom prst="rect">
            <a:avLst/>
          </a:prstGeom>
          <a:solidFill>
            <a:srgbClr val="FDFABB"/>
          </a:solidFill>
          <a:ln w="9525">
            <a:noFill/>
            <a:miter lim="800000"/>
            <a:headEnd/>
            <a:tailEnd/>
          </a:ln>
          <a:scene3d>
            <a:camera prst="orthographicFront"/>
            <a:lightRig rig="threePt" dir="t"/>
          </a:scene3d>
          <a:sp3d>
            <a:bevelT w="152400" h="50800" prst="softRound"/>
          </a:sp3d>
        </p:spPr>
        <p:txBody>
          <a:bodyPr/>
          <a:lstStyle/>
          <a:p>
            <a:pPr algn="ctr">
              <a:defRPr/>
            </a:pPr>
            <a:r>
              <a:rPr lang="en-US" sz="1400" b="1" i="1" dirty="0" err="1">
                <a:solidFill>
                  <a:srgbClr val="FF0000"/>
                </a:solidFill>
                <a:effectLst>
                  <a:outerShdw blurRad="38100" dist="38100" dir="2700000" algn="tl">
                    <a:srgbClr val="000000">
                      <a:alpha val="43137"/>
                    </a:srgbClr>
                  </a:outerShdw>
                </a:effectLst>
                <a:latin typeface="Arial" charset="0"/>
                <a:cs typeface="Arial" charset="0"/>
              </a:rPr>
              <a:t>Hoàng</a:t>
            </a:r>
            <a:r>
              <a:rPr lang="en-US" sz="1400" b="1" i="1" dirty="0">
                <a:solidFill>
                  <a:srgbClr val="FF0000"/>
                </a:solidFill>
                <a:effectLst>
                  <a:outerShdw blurRad="38100" dist="38100" dir="2700000" algn="tl">
                    <a:srgbClr val="000000">
                      <a:alpha val="43137"/>
                    </a:srgbClr>
                  </a:outerShdw>
                </a:effectLst>
                <a:latin typeface="Arial" charset="0"/>
                <a:cs typeface="Arial" charset="0"/>
              </a:rPr>
              <a:t> </a:t>
            </a:r>
            <a:r>
              <a:rPr lang="en-US" sz="1400" b="1" i="1" dirty="0" err="1">
                <a:solidFill>
                  <a:srgbClr val="FF0000"/>
                </a:solidFill>
                <a:effectLst>
                  <a:outerShdw blurRad="38100" dist="38100" dir="2700000" algn="tl">
                    <a:srgbClr val="000000">
                      <a:alpha val="43137"/>
                    </a:srgbClr>
                  </a:outerShdw>
                </a:effectLst>
                <a:latin typeface="Arial" charset="0"/>
                <a:cs typeface="Arial" charset="0"/>
              </a:rPr>
              <a:t>Trù</a:t>
            </a:r>
            <a:r>
              <a:rPr lang="en-US" sz="1400" b="1" i="1" dirty="0">
                <a:solidFill>
                  <a:srgbClr val="FF0000"/>
                </a:solidFill>
                <a:effectLst>
                  <a:outerShdw blurRad="38100" dist="38100" dir="2700000" algn="tl">
                    <a:srgbClr val="000000">
                      <a:alpha val="43137"/>
                    </a:srgbClr>
                  </a:outerShdw>
                </a:effectLst>
                <a:latin typeface="Arial" charset="0"/>
                <a:cs typeface="Arial" charset="0"/>
              </a:rPr>
              <a:t> </a:t>
            </a:r>
            <a:r>
              <a:rPr lang="en-US" sz="1400" b="1" i="1" dirty="0" err="1">
                <a:solidFill>
                  <a:srgbClr val="FF0000"/>
                </a:solidFill>
                <a:effectLst>
                  <a:outerShdw blurRad="38100" dist="38100" dir="2700000" algn="tl">
                    <a:srgbClr val="000000">
                      <a:alpha val="43137"/>
                    </a:srgbClr>
                  </a:outerShdw>
                </a:effectLst>
                <a:latin typeface="Arial" charset="0"/>
                <a:cs typeface="Arial" charset="0"/>
              </a:rPr>
              <a:t>quê</a:t>
            </a:r>
            <a:r>
              <a:rPr lang="en-US" sz="1400" b="1" i="1" dirty="0">
                <a:solidFill>
                  <a:srgbClr val="FF0000"/>
                </a:solidFill>
                <a:effectLst>
                  <a:outerShdw blurRad="38100" dist="38100" dir="2700000" algn="tl">
                    <a:srgbClr val="000000">
                      <a:alpha val="43137"/>
                    </a:srgbClr>
                  </a:outerShdw>
                </a:effectLst>
                <a:latin typeface="Arial" charset="0"/>
                <a:cs typeface="Arial" charset="0"/>
              </a:rPr>
              <a:t> </a:t>
            </a:r>
            <a:r>
              <a:rPr lang="en-US" sz="1400" b="1" i="1" dirty="0" err="1">
                <a:solidFill>
                  <a:srgbClr val="FF0000"/>
                </a:solidFill>
                <a:effectLst>
                  <a:outerShdw blurRad="38100" dist="38100" dir="2700000" algn="tl">
                    <a:srgbClr val="000000">
                      <a:alpha val="43137"/>
                    </a:srgbClr>
                  </a:outerShdw>
                </a:effectLst>
                <a:latin typeface="Arial" charset="0"/>
                <a:cs typeface="Arial" charset="0"/>
              </a:rPr>
              <a:t>mẹ</a:t>
            </a:r>
            <a:r>
              <a:rPr lang="en-US" sz="1400" b="1" i="1" dirty="0">
                <a:solidFill>
                  <a:srgbClr val="FF0000"/>
                </a:solidFill>
                <a:effectLst>
                  <a:outerShdw blurRad="38100" dist="38100" dir="2700000" algn="tl">
                    <a:srgbClr val="000000">
                      <a:alpha val="43137"/>
                    </a:srgbClr>
                  </a:outerShdw>
                </a:effectLst>
                <a:latin typeface="Arial" charset="0"/>
                <a:cs typeface="Arial" charset="0"/>
              </a:rPr>
              <a:t> </a:t>
            </a:r>
          </a:p>
          <a:p>
            <a:pPr algn="ctr">
              <a:defRPr/>
            </a:pPr>
            <a:r>
              <a:rPr lang="en-US" sz="1400" b="1" i="1" dirty="0" err="1">
                <a:solidFill>
                  <a:srgbClr val="FF0000"/>
                </a:solidFill>
                <a:effectLst>
                  <a:outerShdw blurRad="38100" dist="38100" dir="2700000" algn="tl">
                    <a:srgbClr val="000000">
                      <a:alpha val="43137"/>
                    </a:srgbClr>
                  </a:outerShdw>
                </a:effectLst>
                <a:latin typeface="Arial" charset="0"/>
                <a:cs typeface="Arial" charset="0"/>
              </a:rPr>
              <a:t>và</a:t>
            </a:r>
            <a:r>
              <a:rPr lang="en-US" sz="1400" b="1" i="1" dirty="0">
                <a:solidFill>
                  <a:srgbClr val="FF0000"/>
                </a:solidFill>
                <a:effectLst>
                  <a:outerShdw blurRad="38100" dist="38100" dir="2700000" algn="tl">
                    <a:srgbClr val="000000">
                      <a:alpha val="43137"/>
                    </a:srgbClr>
                  </a:outerShdw>
                </a:effectLst>
                <a:latin typeface="Arial" charset="0"/>
                <a:cs typeface="Arial" charset="0"/>
              </a:rPr>
              <a:t> </a:t>
            </a:r>
            <a:r>
              <a:rPr lang="en-US" sz="1400" b="1" i="1" dirty="0" err="1">
                <a:solidFill>
                  <a:srgbClr val="FF0000"/>
                </a:solidFill>
                <a:effectLst>
                  <a:outerShdw blurRad="38100" dist="38100" dir="2700000" algn="tl">
                    <a:srgbClr val="000000">
                      <a:alpha val="43137"/>
                    </a:srgbClr>
                  </a:outerShdw>
                </a:effectLst>
                <a:latin typeface="Arial" charset="0"/>
                <a:cs typeface="Arial" charset="0"/>
              </a:rPr>
              <a:t>làng</a:t>
            </a:r>
            <a:r>
              <a:rPr lang="en-US" sz="1400" b="1" i="1" dirty="0">
                <a:solidFill>
                  <a:srgbClr val="FF0000"/>
                </a:solidFill>
                <a:effectLst>
                  <a:outerShdw blurRad="38100" dist="38100" dir="2700000" algn="tl">
                    <a:srgbClr val="000000">
                      <a:alpha val="43137"/>
                    </a:srgbClr>
                  </a:outerShdw>
                </a:effectLst>
                <a:latin typeface="Arial" charset="0"/>
                <a:cs typeface="Arial" charset="0"/>
              </a:rPr>
              <a:t> </a:t>
            </a:r>
            <a:r>
              <a:rPr lang="en-US" sz="1400" b="1" i="1" dirty="0" err="1">
                <a:solidFill>
                  <a:srgbClr val="FF0000"/>
                </a:solidFill>
                <a:effectLst>
                  <a:outerShdw blurRad="38100" dist="38100" dir="2700000" algn="tl">
                    <a:srgbClr val="000000">
                      <a:alpha val="43137"/>
                    </a:srgbClr>
                  </a:outerShdw>
                </a:effectLst>
                <a:latin typeface="Arial" charset="0"/>
                <a:cs typeface="Arial" charset="0"/>
              </a:rPr>
              <a:t>Sen</a:t>
            </a:r>
            <a:r>
              <a:rPr lang="en-US" sz="1400" b="1" i="1" dirty="0">
                <a:solidFill>
                  <a:srgbClr val="FF0000"/>
                </a:solidFill>
                <a:effectLst>
                  <a:outerShdw blurRad="38100" dist="38100" dir="2700000" algn="tl">
                    <a:srgbClr val="000000">
                      <a:alpha val="43137"/>
                    </a:srgbClr>
                  </a:outerShdw>
                </a:effectLst>
                <a:latin typeface="Arial" charset="0"/>
                <a:cs typeface="Arial" charset="0"/>
              </a:rPr>
              <a:t> </a:t>
            </a:r>
            <a:r>
              <a:rPr lang="en-US" sz="1400" b="1" i="1" dirty="0" err="1">
                <a:solidFill>
                  <a:srgbClr val="FF0000"/>
                </a:solidFill>
                <a:effectLst>
                  <a:outerShdw blurRad="38100" dist="38100" dir="2700000" algn="tl">
                    <a:srgbClr val="000000">
                      <a:alpha val="43137"/>
                    </a:srgbClr>
                  </a:outerShdw>
                </a:effectLst>
                <a:latin typeface="Arial" charset="0"/>
                <a:cs typeface="Arial" charset="0"/>
              </a:rPr>
              <a:t>quê</a:t>
            </a:r>
            <a:r>
              <a:rPr lang="en-US" sz="1400" b="1" i="1" dirty="0">
                <a:solidFill>
                  <a:srgbClr val="FF0000"/>
                </a:solidFill>
                <a:effectLst>
                  <a:outerShdw blurRad="38100" dist="38100" dir="2700000" algn="tl">
                    <a:srgbClr val="000000">
                      <a:alpha val="43137"/>
                    </a:srgbClr>
                  </a:outerShdw>
                </a:effectLst>
                <a:latin typeface="Arial" charset="0"/>
                <a:cs typeface="Arial" charset="0"/>
              </a:rPr>
              <a:t> cha</a:t>
            </a:r>
          </a:p>
        </p:txBody>
      </p:sp>
      <p:sp>
        <p:nvSpPr>
          <p:cNvPr id="21" name="Text Box 9"/>
          <p:cNvSpPr txBox="1">
            <a:spLocks noChangeArrowheads="1"/>
          </p:cNvSpPr>
          <p:nvPr/>
        </p:nvSpPr>
        <p:spPr bwMode="auto">
          <a:xfrm>
            <a:off x="1295400" y="5791200"/>
            <a:ext cx="7010400" cy="762000"/>
          </a:xfrm>
          <a:prstGeom prst="rect">
            <a:avLst/>
          </a:prstGeom>
          <a:solidFill>
            <a:srgbClr val="FDFABB"/>
          </a:solidFill>
          <a:ln w="9525">
            <a:noFill/>
            <a:miter lim="800000"/>
            <a:headEnd/>
            <a:tailEnd/>
          </a:ln>
          <a:scene3d>
            <a:camera prst="orthographicFront"/>
            <a:lightRig rig="threePt" dir="t"/>
          </a:scene3d>
          <a:sp3d>
            <a:bevelT prst="slope"/>
          </a:sp3d>
        </p:spPr>
        <p:txBody>
          <a:bodyPr/>
          <a:lstStyle/>
          <a:p>
            <a:pPr algn="ctr">
              <a:defRPr/>
            </a:pPr>
            <a:r>
              <a:rPr lang="en-US" sz="2000" b="1" i="1" dirty="0">
                <a:solidFill>
                  <a:srgbClr val="003300"/>
                </a:solidFill>
                <a:effectLst>
                  <a:outerShdw blurRad="38100" dist="38100" dir="2700000" algn="tl">
                    <a:srgbClr val="C0C0C0"/>
                  </a:outerShdw>
                </a:effectLst>
                <a:latin typeface="Arial" charset="0"/>
                <a:cs typeface="Arial" charset="0"/>
              </a:rPr>
              <a:t>QUÊ HƯƠNG NGHĨA TRỌNG TÌNH CAO</a:t>
            </a:r>
          </a:p>
          <a:p>
            <a:pPr algn="ctr">
              <a:defRPr/>
            </a:pPr>
            <a:r>
              <a:rPr lang="en-US" sz="2000" b="1" i="1" dirty="0">
                <a:solidFill>
                  <a:srgbClr val="003300"/>
                </a:solidFill>
                <a:effectLst>
                  <a:outerShdw blurRad="38100" dist="38100" dir="2700000" algn="tl">
                    <a:srgbClr val="C0C0C0"/>
                  </a:outerShdw>
                </a:effectLst>
                <a:latin typeface="Arial" charset="0"/>
                <a:cs typeface="Arial" charset="0"/>
              </a:rPr>
              <a:t>NĂM MƯƠI NĂM ẤY BIẾT BAO NHIÊU TÌNH</a:t>
            </a:r>
          </a:p>
        </p:txBody>
      </p:sp>
      <p:grpSp>
        <p:nvGrpSpPr>
          <p:cNvPr id="2" name="Group 12"/>
          <p:cNvGrpSpPr>
            <a:grpSpLocks/>
          </p:cNvGrpSpPr>
          <p:nvPr/>
        </p:nvGrpSpPr>
        <p:grpSpPr bwMode="auto">
          <a:xfrm>
            <a:off x="2667000" y="2286000"/>
            <a:ext cx="3962400" cy="3429000"/>
            <a:chOff x="2514600" y="2590800"/>
            <a:chExt cx="3962400" cy="3429000"/>
          </a:xfrm>
          <a:solidFill>
            <a:srgbClr val="FDFABB"/>
          </a:solidFill>
        </p:grpSpPr>
        <p:pic>
          <p:nvPicPr>
            <p:cNvPr id="11" name="Picture 10" descr="csdbao04.jpg"/>
            <p:cNvPicPr>
              <a:picLocks noChangeAspect="1"/>
            </p:cNvPicPr>
            <p:nvPr/>
          </p:nvPicPr>
          <p:blipFill>
            <a:blip r:embed="rId5" cstate="print"/>
            <a:stretch>
              <a:fillRect/>
            </a:stretch>
          </p:blipFill>
          <p:spPr>
            <a:xfrm>
              <a:off x="2514600" y="2590800"/>
              <a:ext cx="3962400" cy="2683111"/>
            </a:xfrm>
            <a:prstGeom prst="roundRect">
              <a:avLst>
                <a:gd name="adj" fmla="val 8594"/>
              </a:avLst>
            </a:prstGeom>
            <a:grpFill/>
            <a:ln>
              <a:noFill/>
            </a:ln>
            <a:effectLst>
              <a:reflection blurRad="12700" stA="38000" endPos="28000" dist="5000" dir="5400000" sy="-100000" algn="bl" rotWithShape="0"/>
            </a:effectLst>
            <a:scene3d>
              <a:camera prst="orthographicFront"/>
              <a:lightRig rig="threePt" dir="t"/>
            </a:scene3d>
            <a:sp3d>
              <a:bevelT w="152400" h="50800" prst="softRound"/>
            </a:sp3d>
          </p:spPr>
        </p:pic>
        <p:sp>
          <p:nvSpPr>
            <p:cNvPr id="46093" name="Text Box 9"/>
            <p:cNvSpPr txBox="1">
              <a:spLocks noChangeArrowheads="1"/>
            </p:cNvSpPr>
            <p:nvPr/>
          </p:nvSpPr>
          <p:spPr bwMode="auto">
            <a:xfrm>
              <a:off x="3352800" y="5486400"/>
              <a:ext cx="2438400" cy="533400"/>
            </a:xfrm>
            <a:prstGeom prst="rect">
              <a:avLst/>
            </a:prstGeom>
            <a:grpFill/>
            <a:ln w="9525">
              <a:noFill/>
              <a:miter lim="800000"/>
              <a:headEnd/>
              <a:tailEnd/>
            </a:ln>
            <a:scene3d>
              <a:camera prst="orthographicFront"/>
              <a:lightRig rig="threePt" dir="t"/>
            </a:scene3d>
            <a:sp3d>
              <a:bevelT w="152400" h="50800" prst="softRound"/>
            </a:sp3d>
          </p:spPr>
          <p:txBody>
            <a:bodyPr/>
            <a:lstStyle/>
            <a:p>
              <a:pPr algn="ctr">
                <a:defRPr/>
              </a:pPr>
              <a:r>
                <a:rPr lang="en-US" sz="1400" b="1" i="1" dirty="0" err="1">
                  <a:solidFill>
                    <a:srgbClr val="FF0000"/>
                  </a:solidFill>
                  <a:effectLst>
                    <a:outerShdw blurRad="38100" dist="38100" dir="2700000" algn="tl">
                      <a:srgbClr val="000000">
                        <a:alpha val="43137"/>
                      </a:srgbClr>
                    </a:outerShdw>
                  </a:effectLst>
                  <a:latin typeface="Arial" charset="0"/>
                  <a:cs typeface="Arial" charset="0"/>
                </a:rPr>
                <a:t>Người</a:t>
              </a:r>
              <a:r>
                <a:rPr lang="en-US" sz="1400" b="1" i="1" dirty="0">
                  <a:solidFill>
                    <a:srgbClr val="FF0000"/>
                  </a:solidFill>
                  <a:effectLst>
                    <a:outerShdw blurRad="38100" dist="38100" dir="2700000" algn="tl">
                      <a:srgbClr val="000000">
                        <a:alpha val="43137"/>
                      </a:srgbClr>
                    </a:outerShdw>
                  </a:effectLst>
                  <a:latin typeface="Arial" charset="0"/>
                  <a:cs typeface="Arial" charset="0"/>
                </a:rPr>
                <a:t> </a:t>
              </a:r>
              <a:r>
                <a:rPr lang="en-US" sz="1400" b="1" i="1" dirty="0" err="1">
                  <a:solidFill>
                    <a:srgbClr val="FF0000"/>
                  </a:solidFill>
                  <a:effectLst>
                    <a:outerShdw blurRad="38100" dist="38100" dir="2700000" algn="tl">
                      <a:srgbClr val="000000">
                        <a:alpha val="43137"/>
                      </a:srgbClr>
                    </a:outerShdw>
                  </a:effectLst>
                  <a:latin typeface="Arial" charset="0"/>
                  <a:cs typeface="Arial" charset="0"/>
                </a:rPr>
                <a:t>về</a:t>
              </a:r>
              <a:r>
                <a:rPr lang="en-US" sz="1400" b="1" i="1" dirty="0">
                  <a:solidFill>
                    <a:srgbClr val="FF0000"/>
                  </a:solidFill>
                  <a:effectLst>
                    <a:outerShdw blurRad="38100" dist="38100" dir="2700000" algn="tl">
                      <a:srgbClr val="000000">
                        <a:alpha val="43137"/>
                      </a:srgbClr>
                    </a:outerShdw>
                  </a:effectLst>
                  <a:latin typeface="Arial" charset="0"/>
                  <a:cs typeface="Arial" charset="0"/>
                </a:rPr>
                <a:t> </a:t>
              </a:r>
              <a:r>
                <a:rPr lang="en-US" sz="1400" b="1" i="1" dirty="0" err="1">
                  <a:solidFill>
                    <a:srgbClr val="FF0000"/>
                  </a:solidFill>
                  <a:effectLst>
                    <a:outerShdw blurRad="38100" dist="38100" dir="2700000" algn="tl">
                      <a:srgbClr val="000000">
                        <a:alpha val="43137"/>
                      </a:srgbClr>
                    </a:outerShdw>
                  </a:effectLst>
                  <a:latin typeface="Arial" charset="0"/>
                  <a:cs typeface="Arial" charset="0"/>
                </a:rPr>
                <a:t>thăm</a:t>
              </a:r>
              <a:r>
                <a:rPr lang="en-US" sz="1400" b="1" i="1" dirty="0">
                  <a:solidFill>
                    <a:srgbClr val="FF0000"/>
                  </a:solidFill>
                  <a:effectLst>
                    <a:outerShdw blurRad="38100" dist="38100" dir="2700000" algn="tl">
                      <a:srgbClr val="000000">
                        <a:alpha val="43137"/>
                      </a:srgbClr>
                    </a:outerShdw>
                  </a:effectLst>
                  <a:latin typeface="Arial" charset="0"/>
                  <a:cs typeface="Arial" charset="0"/>
                </a:rPr>
                <a:t> </a:t>
              </a:r>
              <a:r>
                <a:rPr lang="en-US" sz="1400" b="1" i="1" dirty="0" err="1">
                  <a:solidFill>
                    <a:srgbClr val="FF0000"/>
                  </a:solidFill>
                  <a:effectLst>
                    <a:outerShdw blurRad="38100" dist="38100" dir="2700000" algn="tl">
                      <a:srgbClr val="000000">
                        <a:alpha val="43137"/>
                      </a:srgbClr>
                    </a:outerShdw>
                  </a:effectLst>
                  <a:latin typeface="Arial" charset="0"/>
                  <a:cs typeface="Arial" charset="0"/>
                </a:rPr>
                <a:t>quê</a:t>
              </a:r>
              <a:endParaRPr lang="en-US" sz="1400" b="1" i="1" dirty="0">
                <a:solidFill>
                  <a:srgbClr val="FF0000"/>
                </a:solidFill>
                <a:effectLst>
                  <a:outerShdw blurRad="38100" dist="38100" dir="2700000" algn="tl">
                    <a:srgbClr val="000000">
                      <a:alpha val="43137"/>
                    </a:srgbClr>
                  </a:outerShdw>
                </a:effectLst>
                <a:latin typeface="Arial" charset="0"/>
                <a:cs typeface="Arial" charset="0"/>
              </a:endParaRPr>
            </a:p>
          </p:txBody>
        </p:sp>
      </p:grpSp>
      <p:sp>
        <p:nvSpPr>
          <p:cNvPr id="15" name="Title 1"/>
          <p:cNvSpPr txBox="1">
            <a:spLocks/>
          </p:cNvSpPr>
          <p:nvPr/>
        </p:nvSpPr>
        <p:spPr>
          <a:xfrm>
            <a:off x="381000" y="381000"/>
            <a:ext cx="8382000" cy="533400"/>
          </a:xfrm>
          <a:prstGeom prst="rect">
            <a:avLst/>
          </a:prstGeom>
          <a:solidFill>
            <a:schemeClr val="accent2">
              <a:lumMod val="20000"/>
              <a:lumOff val="80000"/>
            </a:schemeClr>
          </a:solidFill>
          <a:scene3d>
            <a:camera prst="orthographicFront"/>
            <a:lightRig rig="threePt" dir="t"/>
          </a:scene3d>
          <a:sp3d>
            <a:bevelT prst="convex"/>
          </a:sp3d>
        </p:spPr>
        <p:txBody>
          <a:bodyPr anchor="ctr">
            <a:normAutofit fontScale="62500" lnSpcReduction="20000"/>
          </a:bodyPr>
          <a:lstStyle/>
          <a:p>
            <a:pPr algn="ctr" fontAlgn="auto">
              <a:spcAft>
                <a:spcPts val="0"/>
              </a:spcAft>
              <a:defRPr/>
            </a:pPr>
            <a:r>
              <a:rPr lang="en-US" sz="2800" b="1" dirty="0">
                <a:latin typeface="Times New Roman" pitchFamily="18" charset="0"/>
                <a:ea typeface="+mj-ea"/>
                <a:cs typeface="Times New Roman" pitchFamily="18" charset="0"/>
              </a:rPr>
              <a:t>II. QUÁ TRÌNH HÌNH THÀNH VÀ PHÁT TRIỂN TƯ TƯỞNG HỒ CHÍ MINH</a:t>
            </a:r>
          </a:p>
        </p:txBody>
      </p:sp>
      <p:sp>
        <p:nvSpPr>
          <p:cNvPr id="14" name="Rectangle 13"/>
          <p:cNvSpPr/>
          <p:nvPr/>
        </p:nvSpPr>
        <p:spPr>
          <a:xfrm>
            <a:off x="685800" y="1066800"/>
            <a:ext cx="8001000" cy="762000"/>
          </a:xfrm>
          <a:prstGeom prst="rect">
            <a:avLst/>
          </a:prstGeom>
          <a:solidFill>
            <a:schemeClr val="accent3">
              <a:lumMod val="20000"/>
              <a:lumOff val="80000"/>
            </a:schemeClr>
          </a:solidFill>
          <a:ln>
            <a:solidFill>
              <a:schemeClr val="bg1"/>
            </a:solidFill>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633413" lvl="1" indent="-633413" algn="just" fontAlgn="auto">
              <a:spcAft>
                <a:spcPts val="0"/>
              </a:spcAft>
              <a:defRPr/>
            </a:pPr>
            <a:r>
              <a:rPr lang="en-US" sz="2400" b="1" dirty="0">
                <a:solidFill>
                  <a:schemeClr val="tx1"/>
                </a:solidFill>
                <a:latin typeface="Times New Roman" pitchFamily="18" charset="0"/>
                <a:cs typeface="Times New Roman" pitchFamily="18" charset="0"/>
              </a:rPr>
              <a:t>1. </a:t>
            </a:r>
            <a:r>
              <a:rPr lang="en-US" sz="2400" b="1" dirty="0" err="1">
                <a:solidFill>
                  <a:schemeClr val="tx1"/>
                </a:solidFill>
                <a:latin typeface="Times New Roman" pitchFamily="18" charset="0"/>
                <a:cs typeface="Times New Roman" pitchFamily="18" charset="0"/>
              </a:rPr>
              <a:t>Trước</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ngày</a:t>
            </a:r>
            <a:r>
              <a:rPr lang="en-US" sz="2400" b="1" dirty="0">
                <a:solidFill>
                  <a:schemeClr val="tx1"/>
                </a:solidFill>
                <a:latin typeface="Times New Roman" pitchFamily="18" charset="0"/>
                <a:cs typeface="Times New Roman" pitchFamily="18" charset="0"/>
              </a:rPr>
              <a:t> 05/6/1911: </a:t>
            </a:r>
            <a:r>
              <a:rPr lang="en-US" sz="2400" b="1" dirty="0" err="1">
                <a:solidFill>
                  <a:schemeClr val="tx1"/>
                </a:solidFill>
                <a:latin typeface="Times New Roman" pitchFamily="18" charset="0"/>
                <a:cs typeface="Times New Roman" pitchFamily="18" charset="0"/>
              </a:rPr>
              <a:t>Hình</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thành</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tư</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tưởng</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yêu</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nước</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và</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có</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chí</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hướng</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tìm</a:t>
            </a:r>
            <a:r>
              <a:rPr lang="en-US" sz="2400" b="1" dirty="0">
                <a:solidFill>
                  <a:schemeClr val="tx1"/>
                </a:solidFill>
                <a:latin typeface="Times New Roman" pitchFamily="18" charset="0"/>
                <a:cs typeface="Times New Roman" pitchFamily="18" charset="0"/>
              </a:rPr>
              <a:t> con </a:t>
            </a:r>
            <a:r>
              <a:rPr lang="en-US" sz="2400" b="1" dirty="0" err="1">
                <a:solidFill>
                  <a:schemeClr val="tx1"/>
                </a:solidFill>
                <a:latin typeface="Times New Roman" pitchFamily="18" charset="0"/>
                <a:cs typeface="Times New Roman" pitchFamily="18" charset="0"/>
              </a:rPr>
              <a:t>đường</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cứu</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nước</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mới</a:t>
            </a:r>
            <a:endParaRPr lang="en-US" sz="24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57422111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46088"/>
                                        </p:tgtEl>
                                        <p:attrNameLst>
                                          <p:attrName>style.visibility</p:attrName>
                                        </p:attrNameLst>
                                      </p:cBhvr>
                                      <p:to>
                                        <p:strVal val="visible"/>
                                      </p:to>
                                    </p:set>
                                    <p:animEffect transition="in" filter="blinds(horizontal)">
                                      <p:cBhvr>
                                        <p:cTn id="11" dur="500"/>
                                        <p:tgtEl>
                                          <p:spTgt spid="46088"/>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20492"/>
                                        </p:tgtEl>
                                        <p:attrNameLst>
                                          <p:attrName>style.visibility</p:attrName>
                                        </p:attrNameLst>
                                      </p:cBhvr>
                                      <p:to>
                                        <p:strVal val="visible"/>
                                      </p:to>
                                    </p:set>
                                    <p:animEffect transition="in" filter="blinds(horizontal)">
                                      <p:cBhvr>
                                        <p:cTn id="15" dur="500"/>
                                        <p:tgtEl>
                                          <p:spTgt spid="20492"/>
                                        </p:tgtEl>
                                      </p:cBhvr>
                                    </p:animEffect>
                                  </p:childTnLst>
                                </p:cTn>
                              </p:par>
                            </p:childTnLst>
                          </p:cTn>
                        </p:par>
                        <p:par>
                          <p:cTn id="16" fill="hold" nodeType="afterGroup">
                            <p:stCondLst>
                              <p:cond delay="1500"/>
                            </p:stCondLst>
                            <p:childTnLst>
                              <p:par>
                                <p:cTn id="17" presetID="3" presetClass="entr" presetSubtype="10" fill="hold" nodeType="afterEffect">
                                  <p:stCondLst>
                                    <p:cond delay="0"/>
                                  </p:stCondLst>
                                  <p:childTnLst>
                                    <p:set>
                                      <p:cBhvr>
                                        <p:cTn id="18" dur="1" fill="hold">
                                          <p:stCondLst>
                                            <p:cond delay="0"/>
                                          </p:stCondLst>
                                        </p:cTn>
                                        <p:tgtEl>
                                          <p:spTgt spid="46089"/>
                                        </p:tgtEl>
                                        <p:attrNameLst>
                                          <p:attrName>style.visibility</p:attrName>
                                        </p:attrNameLst>
                                      </p:cBhvr>
                                      <p:to>
                                        <p:strVal val="visible"/>
                                      </p:to>
                                    </p:set>
                                    <p:animEffect transition="in" filter="blinds(horizontal)">
                                      <p:cBhvr>
                                        <p:cTn id="19" dur="500"/>
                                        <p:tgtEl>
                                          <p:spTgt spid="46089"/>
                                        </p:tgtEl>
                                      </p:cBhvr>
                                    </p:animEffect>
                                  </p:childTnLst>
                                </p:cTn>
                              </p:par>
                            </p:childTnLst>
                          </p:cTn>
                        </p:par>
                        <p:par>
                          <p:cTn id="20" fill="hold" nodeType="afterGroup">
                            <p:stCondLst>
                              <p:cond delay="2000"/>
                            </p:stCondLst>
                            <p:childTnLst>
                              <p:par>
                                <p:cTn id="21" presetID="3" presetClass="entr" presetSubtype="1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par>
                          <p:cTn id="24" fill="hold" nodeType="afterGroup">
                            <p:stCondLst>
                              <p:cond delay="2500"/>
                            </p:stCondLst>
                            <p:childTnLst>
                              <p:par>
                                <p:cTn id="25" presetID="3" presetClass="entr" presetSubtype="10" fill="hold" grpId="0" nodeType="afterEffect" nodePh="1">
                                  <p:stCondLst>
                                    <p:cond delay="0"/>
                                  </p:stCondLst>
                                  <p:endCondLst>
                                    <p:cond evt="begin" delay="0">
                                      <p:tn val="25"/>
                                    </p:cond>
                                  </p:endCondLst>
                                  <p:childTnLst>
                                    <p:set>
                                      <p:cBhvr>
                                        <p:cTn id="26" dur="1" fill="hold">
                                          <p:stCondLst>
                                            <p:cond delay="0"/>
                                          </p:stCondLst>
                                        </p:cTn>
                                        <p:tgtEl>
                                          <p:spTgt spid="76803"/>
                                        </p:tgtEl>
                                        <p:attrNameLst>
                                          <p:attrName>style.visibility</p:attrName>
                                        </p:attrNameLst>
                                      </p:cBhvr>
                                      <p:to>
                                        <p:strVal val="visible"/>
                                      </p:to>
                                    </p:set>
                                    <p:animEffect transition="in" filter="blinds(horizontal)">
                                      <p:cBhvr>
                                        <p:cTn id="27" dur="500"/>
                                        <p:tgtEl>
                                          <p:spTgt spid="76803"/>
                                        </p:tgtEl>
                                      </p:cBhvr>
                                    </p:animEffect>
                                  </p:childTnLst>
                                </p:cTn>
                              </p:par>
                              <p:par>
                                <p:cTn id="28" presetID="3" presetClass="entr" presetSubtype="10" fill="hold" grpId="0" nodeType="withEffect" nodePh="1">
                                  <p:stCondLst>
                                    <p:cond delay="0"/>
                                  </p:stCondLst>
                                  <p:endCondLst>
                                    <p:cond evt="begin" delay="0">
                                      <p:tn val="28"/>
                                    </p:cond>
                                  </p:endCondLst>
                                  <p:childTnLst>
                                    <p:set>
                                      <p:cBhvr>
                                        <p:cTn id="29" dur="1" fill="hold">
                                          <p:stCondLst>
                                            <p:cond delay="0"/>
                                          </p:stCondLst>
                                        </p:cTn>
                                        <p:tgtEl>
                                          <p:spTgt spid="76804"/>
                                        </p:tgtEl>
                                        <p:attrNameLst>
                                          <p:attrName>style.visibility</p:attrName>
                                        </p:attrNameLst>
                                      </p:cBhvr>
                                      <p:to>
                                        <p:strVal val="visible"/>
                                      </p:to>
                                    </p:set>
                                    <p:animEffect transition="in" filter="blinds(horizontal)">
                                      <p:cBhvr>
                                        <p:cTn id="30" dur="500"/>
                                        <p:tgtEl>
                                          <p:spTgt spid="76804"/>
                                        </p:tgtEl>
                                      </p:cBhvr>
                                    </p:animEffect>
                                  </p:childTnLst>
                                </p:cTn>
                              </p:par>
                            </p:childTnLst>
                          </p:cTn>
                        </p:par>
                        <p:par>
                          <p:cTn id="31" fill="hold" nodeType="afterGroup">
                            <p:stCondLst>
                              <p:cond delay="3000"/>
                            </p:stCondLst>
                            <p:childTnLst>
                              <p:par>
                                <p:cTn id="32" presetID="5" presetClass="entr" presetSubtype="10"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checkerboard(across)">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animBg="1"/>
      <p:bldP spid="7680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81000" y="533400"/>
            <a:ext cx="8382000" cy="533400"/>
          </a:xfrm>
          <a:prstGeom prst="rect">
            <a:avLst/>
          </a:prstGeom>
          <a:solidFill>
            <a:schemeClr val="accent2">
              <a:lumMod val="20000"/>
              <a:lumOff val="80000"/>
            </a:schemeClr>
          </a:solidFill>
          <a:scene3d>
            <a:camera prst="orthographicFront"/>
            <a:lightRig rig="threePt" dir="t"/>
          </a:scene3d>
          <a:sp3d>
            <a:bevelT prst="convex"/>
          </a:sp3d>
        </p:spPr>
        <p:txBody>
          <a:bodyPr anchor="ctr">
            <a:normAutofit fontScale="62500" lnSpcReduction="20000"/>
          </a:bodyPr>
          <a:lstStyle/>
          <a:p>
            <a:pPr algn="ctr" fontAlgn="auto">
              <a:spcAft>
                <a:spcPts val="0"/>
              </a:spcAft>
              <a:defRPr/>
            </a:pPr>
            <a:r>
              <a:rPr lang="en-US" sz="2800" b="1" dirty="0">
                <a:latin typeface="Times New Roman" pitchFamily="18" charset="0"/>
                <a:ea typeface="+mj-ea"/>
                <a:cs typeface="Times New Roman" pitchFamily="18" charset="0"/>
              </a:rPr>
              <a:t>II. QUÁ TRÌNH HÌNH THÀNH VÀ PHÁT TRIỂN TƯ TƯỞNG HỒ CHÍ MINH</a:t>
            </a:r>
          </a:p>
        </p:txBody>
      </p:sp>
      <p:sp>
        <p:nvSpPr>
          <p:cNvPr id="5" name="Rectangle 4"/>
          <p:cNvSpPr/>
          <p:nvPr/>
        </p:nvSpPr>
        <p:spPr>
          <a:xfrm>
            <a:off x="457200" y="2362200"/>
            <a:ext cx="8229600" cy="1384300"/>
          </a:xfrm>
          <a:prstGeom prst="rect">
            <a:avLst/>
          </a:prstGeom>
          <a:solidFill>
            <a:schemeClr val="accent3">
              <a:lumMod val="20000"/>
              <a:lumOff val="80000"/>
            </a:schemeClr>
          </a:solidFill>
          <a:scene3d>
            <a:camera prst="orthographicFront"/>
            <a:lightRig rig="threePt" dir="t"/>
          </a:scene3d>
          <a:sp3d>
            <a:bevelT w="165100" prst="coolSlant"/>
          </a:sp3d>
        </p:spPr>
        <p:txBody>
          <a:bodyPr>
            <a:spAutoFit/>
          </a:bodyPr>
          <a:lstStyle/>
          <a:p>
            <a:pPr indent="339725" algn="just" eaLnBrk="0" hangingPunct="0">
              <a:buFontTx/>
              <a:buChar char="-"/>
              <a:defRPr/>
            </a:pPr>
            <a:r>
              <a:rPr lang="en-US" sz="2800" dirty="0">
                <a:solidFill>
                  <a:srgbClr val="000000"/>
                </a:solidFill>
                <a:latin typeface="Times New Roman" pitchFamily="18" charset="0"/>
                <a:cs typeface="Times New Roman" pitchFamily="18" charset="0"/>
              </a:rPr>
              <a:t>T</a:t>
            </a:r>
            <a:r>
              <a:rPr lang="ru-RU" sz="2800" dirty="0">
                <a:solidFill>
                  <a:srgbClr val="000000"/>
                </a:solidFill>
                <a:latin typeface="Times New Roman" pitchFamily="18" charset="0"/>
                <a:cs typeface="Times New Roman" pitchFamily="18" charset="0"/>
              </a:rPr>
              <a:t>iếp nhận truyền thống dân tộc; hấp thụ văn hoá Quốc học, Hán học và bước đầu tiếp xúc văn hoá phương Tây</a:t>
            </a:r>
            <a:endParaRPr lang="ru-RU" sz="2800" dirty="0">
              <a:latin typeface="Times New Roman" pitchFamily="18" charset="0"/>
              <a:cs typeface="Times New Roman" pitchFamily="18" charset="0"/>
            </a:endParaRPr>
          </a:p>
        </p:txBody>
      </p:sp>
      <p:sp>
        <p:nvSpPr>
          <p:cNvPr id="6" name="Rectangle 5"/>
          <p:cNvSpPr/>
          <p:nvPr/>
        </p:nvSpPr>
        <p:spPr>
          <a:xfrm>
            <a:off x="609600" y="1219200"/>
            <a:ext cx="8001000" cy="762000"/>
          </a:xfrm>
          <a:prstGeom prst="rect">
            <a:avLst/>
          </a:prstGeom>
          <a:solidFill>
            <a:schemeClr val="accent3">
              <a:lumMod val="20000"/>
              <a:lumOff val="80000"/>
            </a:schemeClr>
          </a:solidFill>
          <a:ln>
            <a:solidFill>
              <a:schemeClr val="bg1"/>
            </a:solidFill>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633413" lvl="1" indent="-633413" algn="just" fontAlgn="auto">
              <a:spcAft>
                <a:spcPts val="0"/>
              </a:spcAft>
              <a:defRPr/>
            </a:pPr>
            <a:r>
              <a:rPr lang="en-US" sz="2400" b="1" dirty="0">
                <a:solidFill>
                  <a:schemeClr val="tx1"/>
                </a:solidFill>
                <a:latin typeface="Times New Roman" pitchFamily="18" charset="0"/>
                <a:cs typeface="Times New Roman" pitchFamily="18" charset="0"/>
              </a:rPr>
              <a:t>1. </a:t>
            </a:r>
            <a:r>
              <a:rPr lang="en-US" sz="2400" b="1" dirty="0" err="1">
                <a:solidFill>
                  <a:schemeClr val="tx1"/>
                </a:solidFill>
                <a:latin typeface="Times New Roman" pitchFamily="18" charset="0"/>
                <a:cs typeface="Times New Roman" pitchFamily="18" charset="0"/>
              </a:rPr>
              <a:t>Trước</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ngày</a:t>
            </a:r>
            <a:r>
              <a:rPr lang="en-US" sz="2400" b="1" dirty="0">
                <a:solidFill>
                  <a:schemeClr val="tx1"/>
                </a:solidFill>
                <a:latin typeface="Times New Roman" pitchFamily="18" charset="0"/>
                <a:cs typeface="Times New Roman" pitchFamily="18" charset="0"/>
              </a:rPr>
              <a:t> 05/6/1911: </a:t>
            </a:r>
            <a:r>
              <a:rPr lang="en-US" sz="2400" b="1" dirty="0" err="1">
                <a:solidFill>
                  <a:schemeClr val="tx1"/>
                </a:solidFill>
                <a:latin typeface="Times New Roman" pitchFamily="18" charset="0"/>
                <a:cs typeface="Times New Roman" pitchFamily="18" charset="0"/>
              </a:rPr>
              <a:t>Hình</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thành</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tư</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tưởng</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yêu</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nước</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và</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có</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chí</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hướng</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tìm</a:t>
            </a:r>
            <a:r>
              <a:rPr lang="en-US" sz="2400" b="1" dirty="0">
                <a:solidFill>
                  <a:schemeClr val="tx1"/>
                </a:solidFill>
                <a:latin typeface="Times New Roman" pitchFamily="18" charset="0"/>
                <a:cs typeface="Times New Roman" pitchFamily="18" charset="0"/>
              </a:rPr>
              <a:t> con </a:t>
            </a:r>
            <a:r>
              <a:rPr lang="en-US" sz="2400" b="1" dirty="0" err="1">
                <a:solidFill>
                  <a:schemeClr val="tx1"/>
                </a:solidFill>
                <a:latin typeface="Times New Roman" pitchFamily="18" charset="0"/>
                <a:cs typeface="Times New Roman" pitchFamily="18" charset="0"/>
              </a:rPr>
              <a:t>đường</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cứu</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nước</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mới</a:t>
            </a:r>
            <a:endParaRPr lang="en-US" sz="24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4568659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19"/>
          <p:cNvSpPr txBox="1">
            <a:spLocks noChangeArrowheads="1"/>
          </p:cNvSpPr>
          <p:nvPr/>
        </p:nvSpPr>
        <p:spPr bwMode="auto">
          <a:xfrm>
            <a:off x="8489950" y="6072188"/>
            <a:ext cx="5016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000" b="1">
                <a:solidFill>
                  <a:schemeClr val="bg1"/>
                </a:solidFill>
                <a:latin typeface=".VnArial Narrow" pitchFamily="34" charset="0"/>
              </a:rPr>
              <a:t>Tg</a:t>
            </a:r>
            <a:endParaRPr lang="en-US" sz="3200">
              <a:solidFill>
                <a:schemeClr val="bg1"/>
              </a:solidFill>
            </a:endParaRPr>
          </a:p>
        </p:txBody>
      </p:sp>
      <p:sp>
        <p:nvSpPr>
          <p:cNvPr id="77827" name="Line 29"/>
          <p:cNvSpPr>
            <a:spLocks noChangeShapeType="1"/>
          </p:cNvSpPr>
          <p:nvPr/>
        </p:nvSpPr>
        <p:spPr bwMode="auto">
          <a:xfrm>
            <a:off x="1524000" y="6529388"/>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7828" name="Line 30"/>
          <p:cNvSpPr>
            <a:spLocks noChangeShapeType="1"/>
          </p:cNvSpPr>
          <p:nvPr/>
        </p:nvSpPr>
        <p:spPr bwMode="auto">
          <a:xfrm>
            <a:off x="7467600" y="6529388"/>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77829" name="Picture 32" descr="1-2.jpg"/>
          <p:cNvPicPr>
            <a:picLocks noChangeAspect="1"/>
          </p:cNvPicPr>
          <p:nvPr/>
        </p:nvPicPr>
        <p:blipFill>
          <a:blip r:embed="rId3">
            <a:lum bright="70000" contrast="-70000"/>
            <a:extLst>
              <a:ext uri="{28A0092B-C50C-407E-A947-70E740481C1C}">
                <a14:useLocalDpi xmlns:a14="http://schemas.microsoft.com/office/drawing/2010/main" val="0"/>
              </a:ext>
            </a:extLst>
          </a:blip>
          <a:srcRect l="1671" t="21001" r="34367" b="12392"/>
          <a:stretch>
            <a:fillRect/>
          </a:stretch>
        </p:blipFill>
        <p:spPr bwMode="auto">
          <a:xfrm>
            <a:off x="381000" y="1524000"/>
            <a:ext cx="83058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3"/>
          <p:cNvGrpSpPr>
            <a:grpSpLocks/>
          </p:cNvGrpSpPr>
          <p:nvPr/>
        </p:nvGrpSpPr>
        <p:grpSpPr bwMode="auto">
          <a:xfrm>
            <a:off x="2590800" y="1600200"/>
            <a:ext cx="3886200" cy="3124200"/>
            <a:chOff x="2590800" y="1600200"/>
            <a:chExt cx="3886200" cy="3124200"/>
          </a:xfrm>
        </p:grpSpPr>
        <p:sp>
          <p:nvSpPr>
            <p:cNvPr id="18" name="Text Box 9"/>
            <p:cNvSpPr txBox="1">
              <a:spLocks noChangeArrowheads="1"/>
            </p:cNvSpPr>
            <p:nvPr/>
          </p:nvSpPr>
          <p:spPr bwMode="auto">
            <a:xfrm>
              <a:off x="2667000" y="4191000"/>
              <a:ext cx="1752600" cy="533400"/>
            </a:xfrm>
            <a:prstGeom prst="rect">
              <a:avLst/>
            </a:prstGeom>
            <a:solidFill>
              <a:srgbClr val="FFFFCC"/>
            </a:solidFill>
            <a:ln w="9525">
              <a:noFill/>
              <a:miter lim="800000"/>
              <a:headEnd/>
              <a:tailEnd/>
            </a:ln>
            <a:effectLst>
              <a:glow rad="228600">
                <a:schemeClr val="accent2">
                  <a:satMod val="175000"/>
                  <a:alpha val="40000"/>
                </a:schemeClr>
              </a:glow>
            </a:effectLst>
            <a:scene3d>
              <a:camera prst="orthographicFront"/>
              <a:lightRig rig="threePt" dir="t"/>
            </a:scene3d>
            <a:sp3d>
              <a:bevelT prst="slope"/>
            </a:sp3d>
          </p:spPr>
          <p:txBody>
            <a:bodyPr/>
            <a:lstStyle/>
            <a:p>
              <a:pPr algn="ctr">
                <a:defRPr/>
              </a:pPr>
              <a:r>
                <a:rPr lang="en-US" sz="1400" b="1" i="1" dirty="0" err="1">
                  <a:latin typeface="Arial" charset="0"/>
                  <a:cs typeface="Arial" charset="0"/>
                </a:rPr>
                <a:t>Nguyễn</a:t>
              </a:r>
              <a:r>
                <a:rPr lang="en-US" sz="1400" b="1" i="1" dirty="0">
                  <a:latin typeface="Arial" charset="0"/>
                  <a:cs typeface="Arial" charset="0"/>
                </a:rPr>
                <a:t> </a:t>
              </a:r>
              <a:r>
                <a:rPr lang="en-US" sz="1400" b="1" i="1" dirty="0" err="1">
                  <a:latin typeface="Arial" charset="0"/>
                  <a:cs typeface="Arial" charset="0"/>
                </a:rPr>
                <a:t>Sinh</a:t>
              </a:r>
              <a:r>
                <a:rPr lang="en-US" sz="1400" b="1" i="1" dirty="0">
                  <a:latin typeface="Arial" charset="0"/>
                  <a:cs typeface="Arial" charset="0"/>
                </a:rPr>
                <a:t> </a:t>
              </a:r>
              <a:r>
                <a:rPr lang="en-US" sz="1400" b="1" i="1" dirty="0" err="1">
                  <a:latin typeface="Arial" charset="0"/>
                  <a:cs typeface="Arial" charset="0"/>
                </a:rPr>
                <a:t>Sắc</a:t>
              </a:r>
              <a:endParaRPr lang="en-US" sz="1400" b="1" i="1" dirty="0">
                <a:latin typeface="Arial" charset="0"/>
                <a:cs typeface="Arial" charset="0"/>
              </a:endParaRPr>
            </a:p>
            <a:p>
              <a:pPr algn="ctr">
                <a:defRPr/>
              </a:pPr>
              <a:r>
                <a:rPr lang="en-US" sz="1400" b="1" i="1" dirty="0">
                  <a:latin typeface="Arial" charset="0"/>
                  <a:cs typeface="Arial" charset="0"/>
                </a:rPr>
                <a:t>(1862 – 1929)</a:t>
              </a:r>
            </a:p>
          </p:txBody>
        </p:sp>
        <p:sp>
          <p:nvSpPr>
            <p:cNvPr id="19" name="Text Box 9"/>
            <p:cNvSpPr txBox="1">
              <a:spLocks noChangeArrowheads="1"/>
            </p:cNvSpPr>
            <p:nvPr/>
          </p:nvSpPr>
          <p:spPr bwMode="auto">
            <a:xfrm>
              <a:off x="4648200" y="4191000"/>
              <a:ext cx="1676400" cy="533400"/>
            </a:xfrm>
            <a:prstGeom prst="rect">
              <a:avLst/>
            </a:prstGeom>
            <a:solidFill>
              <a:srgbClr val="FFFFCC"/>
            </a:solidFill>
            <a:ln w="9525">
              <a:solidFill>
                <a:schemeClr val="bg1"/>
              </a:solidFill>
              <a:miter lim="800000"/>
              <a:headEnd/>
              <a:tailEnd/>
            </a:ln>
            <a:effectLst>
              <a:glow rad="228600">
                <a:schemeClr val="accent2">
                  <a:satMod val="175000"/>
                  <a:alpha val="40000"/>
                </a:schemeClr>
              </a:glow>
            </a:effectLst>
            <a:scene3d>
              <a:camera prst="orthographicFront"/>
              <a:lightRig rig="threePt" dir="t"/>
            </a:scene3d>
            <a:sp3d>
              <a:bevelT prst="slope"/>
            </a:sp3d>
          </p:spPr>
          <p:txBody>
            <a:bodyPr/>
            <a:lstStyle/>
            <a:p>
              <a:pPr algn="ctr">
                <a:defRPr/>
              </a:pPr>
              <a:r>
                <a:rPr lang="en-US" sz="1400" b="1" i="1" dirty="0" err="1">
                  <a:latin typeface="Arial" charset="0"/>
                  <a:cs typeface="Arial" charset="0"/>
                </a:rPr>
                <a:t>Hoàng</a:t>
              </a:r>
              <a:r>
                <a:rPr lang="en-US" sz="1400" b="1" i="1" dirty="0">
                  <a:latin typeface="Arial" charset="0"/>
                  <a:cs typeface="Arial" charset="0"/>
                </a:rPr>
                <a:t> </a:t>
              </a:r>
              <a:r>
                <a:rPr lang="en-US" sz="1400" b="1" i="1" dirty="0" err="1">
                  <a:latin typeface="Arial" charset="0"/>
                  <a:cs typeface="Arial" charset="0"/>
                </a:rPr>
                <a:t>Thị</a:t>
              </a:r>
              <a:r>
                <a:rPr lang="en-US" sz="1400" b="1" i="1" dirty="0">
                  <a:latin typeface="Arial" charset="0"/>
                  <a:cs typeface="Arial" charset="0"/>
                </a:rPr>
                <a:t> Loan</a:t>
              </a:r>
            </a:p>
            <a:p>
              <a:pPr algn="ctr">
                <a:defRPr/>
              </a:pPr>
              <a:r>
                <a:rPr lang="en-US" sz="1400" b="1" i="1" dirty="0">
                  <a:latin typeface="Arial" charset="0"/>
                  <a:cs typeface="Arial" charset="0"/>
                </a:rPr>
                <a:t>(1868  1901)</a:t>
              </a:r>
            </a:p>
          </p:txBody>
        </p:sp>
        <p:pic>
          <p:nvPicPr>
            <p:cNvPr id="4" name="Picture 33" descr="Ba Hoang Thi Loan.jpg"/>
            <p:cNvPicPr>
              <a:picLocks noChangeAspect="1"/>
            </p:cNvPicPr>
            <p:nvPr/>
          </p:nvPicPr>
          <p:blipFill>
            <a:blip r:embed="rId4" cstate="print"/>
            <a:srcRect/>
            <a:stretch>
              <a:fillRect/>
            </a:stretch>
          </p:blipFill>
          <p:spPr bwMode="auto">
            <a:xfrm>
              <a:off x="4572000" y="1676400"/>
              <a:ext cx="1905000" cy="236220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prst="slope"/>
              <a:contourClr>
                <a:srgbClr val="333333"/>
              </a:contourClr>
            </a:sp3d>
          </p:spPr>
        </p:pic>
        <p:pic>
          <p:nvPicPr>
            <p:cNvPr id="5" name="Picture 31" descr="Ong Nguyen Sinh Sac.jpg"/>
            <p:cNvPicPr>
              <a:picLocks noChangeAspect="1"/>
            </p:cNvPicPr>
            <p:nvPr/>
          </p:nvPicPr>
          <p:blipFill>
            <a:blip r:embed="rId5" cstate="print">
              <a:lum bright="-10000" contrast="10000"/>
            </a:blip>
            <a:srcRect/>
            <a:stretch>
              <a:fillRect/>
            </a:stretch>
          </p:blipFill>
          <p:spPr bwMode="auto">
            <a:xfrm>
              <a:off x="2590800" y="1600200"/>
              <a:ext cx="1905000" cy="243840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prst="slope"/>
              <a:contourClr>
                <a:srgbClr val="333333"/>
              </a:contourClr>
            </a:sp3d>
          </p:spPr>
        </p:pic>
      </p:grpSp>
      <p:sp>
        <p:nvSpPr>
          <p:cNvPr id="13" name="Text Box 9"/>
          <p:cNvSpPr txBox="1">
            <a:spLocks noChangeArrowheads="1"/>
          </p:cNvSpPr>
          <p:nvPr/>
        </p:nvSpPr>
        <p:spPr bwMode="auto">
          <a:xfrm>
            <a:off x="533400" y="4953000"/>
            <a:ext cx="1752600" cy="533400"/>
          </a:xfrm>
          <a:prstGeom prst="rect">
            <a:avLst/>
          </a:prstGeom>
          <a:solidFill>
            <a:srgbClr val="FFFFCC"/>
          </a:solidFill>
          <a:ln w="9525">
            <a:noFill/>
            <a:miter lim="800000"/>
            <a:headEnd/>
            <a:tailEnd/>
          </a:ln>
          <a:effectLst>
            <a:glow rad="228600">
              <a:schemeClr val="accent2">
                <a:satMod val="175000"/>
                <a:alpha val="40000"/>
              </a:schemeClr>
            </a:glow>
          </a:effectLst>
          <a:scene3d>
            <a:camera prst="orthographicFront"/>
            <a:lightRig rig="threePt" dir="t"/>
          </a:scene3d>
          <a:sp3d>
            <a:bevelT prst="angle"/>
          </a:sp3d>
        </p:spPr>
        <p:txBody>
          <a:bodyPr/>
          <a:lstStyle/>
          <a:p>
            <a:pPr algn="ctr">
              <a:defRPr/>
            </a:pPr>
            <a:r>
              <a:rPr lang="en-US" sz="1400" b="1" i="1" dirty="0" err="1">
                <a:latin typeface="Arial" charset="0"/>
                <a:cs typeface="Arial" charset="0"/>
              </a:rPr>
              <a:t>Nguyễn</a:t>
            </a:r>
            <a:r>
              <a:rPr lang="en-US" sz="1400" b="1" i="1" dirty="0">
                <a:latin typeface="Arial" charset="0"/>
                <a:cs typeface="Arial" charset="0"/>
              </a:rPr>
              <a:t> </a:t>
            </a:r>
            <a:r>
              <a:rPr lang="en-US" sz="1400" b="1" i="1" dirty="0" err="1">
                <a:latin typeface="Arial" charset="0"/>
                <a:cs typeface="Arial" charset="0"/>
              </a:rPr>
              <a:t>Thị</a:t>
            </a:r>
            <a:r>
              <a:rPr lang="en-US" sz="1400" b="1" i="1" dirty="0">
                <a:latin typeface="Arial" charset="0"/>
                <a:cs typeface="Arial" charset="0"/>
              </a:rPr>
              <a:t> </a:t>
            </a:r>
            <a:r>
              <a:rPr lang="en-US" sz="1400" b="1" i="1" dirty="0" err="1">
                <a:latin typeface="Arial" charset="0"/>
                <a:cs typeface="Arial" charset="0"/>
              </a:rPr>
              <a:t>Thanh</a:t>
            </a:r>
            <a:endParaRPr lang="en-US" sz="1400" b="1" i="1" dirty="0">
              <a:latin typeface="Arial" charset="0"/>
              <a:cs typeface="Arial" charset="0"/>
            </a:endParaRPr>
          </a:p>
          <a:p>
            <a:pPr algn="ctr">
              <a:defRPr/>
            </a:pPr>
            <a:r>
              <a:rPr lang="en-US" sz="1400" b="1" i="1" dirty="0">
                <a:latin typeface="Arial" charset="0"/>
                <a:cs typeface="Arial" charset="0"/>
              </a:rPr>
              <a:t>(1884 - 1954)</a:t>
            </a:r>
          </a:p>
        </p:txBody>
      </p:sp>
      <p:sp>
        <p:nvSpPr>
          <p:cNvPr id="15" name="Text Box 9"/>
          <p:cNvSpPr txBox="1">
            <a:spLocks noChangeArrowheads="1"/>
          </p:cNvSpPr>
          <p:nvPr/>
        </p:nvSpPr>
        <p:spPr bwMode="auto">
          <a:xfrm>
            <a:off x="6705600" y="4953000"/>
            <a:ext cx="1905000" cy="533400"/>
          </a:xfrm>
          <a:prstGeom prst="rect">
            <a:avLst/>
          </a:prstGeom>
          <a:solidFill>
            <a:srgbClr val="FFFFCC"/>
          </a:solidFill>
          <a:ln w="9525">
            <a:noFill/>
            <a:miter lim="800000"/>
            <a:headEnd/>
            <a:tailEnd/>
          </a:ln>
          <a:effectLst>
            <a:glow rad="228600">
              <a:schemeClr val="accent2">
                <a:satMod val="175000"/>
                <a:alpha val="40000"/>
              </a:schemeClr>
            </a:glow>
          </a:effectLst>
          <a:scene3d>
            <a:camera prst="orthographicFront"/>
            <a:lightRig rig="threePt" dir="t"/>
          </a:scene3d>
          <a:sp3d>
            <a:bevelT prst="convex"/>
          </a:sp3d>
        </p:spPr>
        <p:txBody>
          <a:bodyPr/>
          <a:lstStyle/>
          <a:p>
            <a:pPr algn="ctr">
              <a:defRPr/>
            </a:pPr>
            <a:r>
              <a:rPr lang="en-US" sz="1400" b="1" i="1" dirty="0" err="1">
                <a:latin typeface="Arial" charset="0"/>
                <a:cs typeface="Arial" charset="0"/>
              </a:rPr>
              <a:t>Nguyễn</a:t>
            </a:r>
            <a:r>
              <a:rPr lang="en-US" sz="1400" b="1" i="1" dirty="0">
                <a:latin typeface="Arial" charset="0"/>
                <a:cs typeface="Arial" charset="0"/>
              </a:rPr>
              <a:t> </a:t>
            </a:r>
            <a:r>
              <a:rPr lang="en-US" sz="1400" b="1" i="1" dirty="0" err="1">
                <a:latin typeface="Arial" charset="0"/>
                <a:cs typeface="Arial" charset="0"/>
              </a:rPr>
              <a:t>Sinh</a:t>
            </a:r>
            <a:r>
              <a:rPr lang="en-US" sz="1400" b="1" i="1" dirty="0">
                <a:latin typeface="Arial" charset="0"/>
                <a:cs typeface="Arial" charset="0"/>
              </a:rPr>
              <a:t> </a:t>
            </a:r>
            <a:r>
              <a:rPr lang="en-US" sz="1400" b="1" i="1" dirty="0" err="1">
                <a:latin typeface="Arial" charset="0"/>
                <a:cs typeface="Arial" charset="0"/>
              </a:rPr>
              <a:t>Khiêm</a:t>
            </a:r>
            <a:endParaRPr lang="en-US" sz="1400" b="1" i="1" dirty="0">
              <a:latin typeface="Arial" charset="0"/>
              <a:cs typeface="Arial" charset="0"/>
            </a:endParaRPr>
          </a:p>
          <a:p>
            <a:pPr algn="ctr">
              <a:defRPr/>
            </a:pPr>
            <a:r>
              <a:rPr lang="en-US" sz="1400" b="1" i="1" dirty="0">
                <a:latin typeface="Arial" charset="0"/>
                <a:cs typeface="Arial" charset="0"/>
              </a:rPr>
              <a:t>(1888 – 1950)</a:t>
            </a:r>
          </a:p>
        </p:txBody>
      </p:sp>
      <p:pic>
        <p:nvPicPr>
          <p:cNvPr id="16" name="Picture 38" descr="Ong Nguyen Sinh Khiem.jpg"/>
          <p:cNvPicPr>
            <a:picLocks noChangeAspect="1"/>
          </p:cNvPicPr>
          <p:nvPr/>
        </p:nvPicPr>
        <p:blipFill>
          <a:blip r:embed="rId6" cstate="print"/>
          <a:srcRect/>
          <a:stretch>
            <a:fillRect/>
          </a:stretch>
        </p:blipFill>
        <p:spPr bwMode="auto">
          <a:xfrm>
            <a:off x="6662928" y="2819400"/>
            <a:ext cx="1871472" cy="2133600"/>
          </a:xfrm>
          <a:prstGeom prst="ellipse">
            <a:avLst/>
          </a:prstGeom>
          <a:ln>
            <a:solidFill>
              <a:schemeClr val="bg1"/>
            </a:solidFill>
          </a:ln>
          <a:effectLst>
            <a:softEdge rad="112500"/>
          </a:effectLst>
          <a:scene3d>
            <a:camera prst="orthographicFront"/>
            <a:lightRig rig="threePt" dir="t"/>
          </a:scene3d>
          <a:sp3d>
            <a:bevelT prst="slope"/>
          </a:sp3d>
        </p:spPr>
      </p:pic>
      <p:pic>
        <p:nvPicPr>
          <p:cNvPr id="17" name="Picture 34" descr="ba ngueyn thi thanh.jpg"/>
          <p:cNvPicPr>
            <a:picLocks noChangeAspect="1"/>
          </p:cNvPicPr>
          <p:nvPr/>
        </p:nvPicPr>
        <p:blipFill>
          <a:blip r:embed="rId7" cstate="print"/>
          <a:srcRect/>
          <a:stretch>
            <a:fillRect/>
          </a:stretch>
        </p:blipFill>
        <p:spPr bwMode="auto">
          <a:xfrm>
            <a:off x="533400" y="2743200"/>
            <a:ext cx="1752600" cy="2156254"/>
          </a:xfrm>
          <a:prstGeom prst="ellipse">
            <a:avLst/>
          </a:prstGeom>
          <a:ln>
            <a:solidFill>
              <a:schemeClr val="bg1"/>
            </a:solidFill>
          </a:ln>
          <a:effectLst>
            <a:softEdge rad="112500"/>
          </a:effectLst>
          <a:scene3d>
            <a:camera prst="orthographicFront"/>
            <a:lightRig rig="threePt" dir="t"/>
          </a:scene3d>
          <a:sp3d>
            <a:bevelT prst="slope"/>
          </a:sp3d>
        </p:spPr>
      </p:pic>
      <p:sp>
        <p:nvSpPr>
          <p:cNvPr id="23" name="Rectangle 22"/>
          <p:cNvSpPr/>
          <p:nvPr/>
        </p:nvSpPr>
        <p:spPr>
          <a:xfrm>
            <a:off x="2590800" y="4954250"/>
            <a:ext cx="3810000" cy="1446550"/>
          </a:xfrm>
          <a:prstGeom prst="rect">
            <a:avLst/>
          </a:prstGeom>
          <a:solidFill>
            <a:schemeClr val="accent3">
              <a:lumMod val="20000"/>
              <a:lumOff val="80000"/>
            </a:schemeClr>
          </a:solidFill>
          <a:ln>
            <a:solidFill>
              <a:schemeClr val="bg1"/>
            </a:solidFill>
          </a:ln>
          <a:scene3d>
            <a:camera prst="orthographicFront"/>
            <a:lightRig rig="soft" dir="tl">
              <a:rot lat="0" lon="0" rev="0"/>
            </a:lightRig>
          </a:scene3d>
          <a:sp3d>
            <a:bevelT w="139700" prst="cross"/>
          </a:sp3d>
        </p:spPr>
        <p:txBody>
          <a:bodyPr>
            <a:spAutoFit/>
            <a:sp3d contourW="25400" prstMaterial="matte">
              <a:bevelT w="25400" h="55880" prst="artDeco"/>
              <a:contourClr>
                <a:schemeClr val="accent2">
                  <a:tint val="20000"/>
                </a:schemeClr>
              </a:contourClr>
            </a:sp3d>
          </a:bodyPr>
          <a:lstStyle/>
          <a:p>
            <a:pPr algn="ctr">
              <a:defRPr/>
            </a:pP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a:t>
            </a:r>
            <a:r>
              <a:rPr lang="en-US" sz="2200" b="1" spc="50" dirty="0" err="1">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Quê</a:t>
            </a: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a:t>
            </a:r>
            <a:r>
              <a:rPr lang="en-US" sz="2200" b="1" spc="50" dirty="0" err="1">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hương</a:t>
            </a: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a:t>
            </a:r>
            <a:r>
              <a:rPr lang="en-US" sz="2200" b="1" spc="50" dirty="0" err="1">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và</a:t>
            </a: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a:t>
            </a:r>
            <a:r>
              <a:rPr lang="en-US" sz="2200" b="1" spc="50" dirty="0" err="1">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gia</a:t>
            </a: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a:t>
            </a:r>
            <a:r>
              <a:rPr lang="en-US" sz="2200" b="1" spc="50" dirty="0" err="1">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đình</a:t>
            </a: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a:t>
            </a:r>
            <a:r>
              <a:rPr lang="en-US" sz="2200" b="1" spc="50" dirty="0" err="1">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là</a:t>
            </a: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a:t>
            </a:r>
            <a:r>
              <a:rPr lang="en-US" sz="2200" b="1" spc="50" dirty="0" err="1">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cái</a:t>
            </a: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a:t>
            </a:r>
            <a:r>
              <a:rPr lang="en-US" sz="2200" b="1" spc="50" dirty="0" err="1">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nôi</a:t>
            </a: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a:t>
            </a:r>
            <a:r>
              <a:rPr lang="en-US" sz="2200" b="1" spc="50" dirty="0" err="1">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nuôi</a:t>
            </a: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a:t>
            </a:r>
            <a:r>
              <a:rPr lang="en-US" sz="2200" b="1" spc="50" dirty="0" err="1">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dưỡng</a:t>
            </a: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a:t>
            </a:r>
            <a:r>
              <a:rPr lang="en-US" sz="2200" b="1" spc="50" dirty="0" err="1">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tư</a:t>
            </a: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a:t>
            </a:r>
            <a:r>
              <a:rPr lang="en-US" sz="2200" b="1" spc="50" dirty="0" err="1">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tưởng</a:t>
            </a: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a:t>
            </a:r>
            <a:r>
              <a:rPr lang="en-US" sz="2200" b="1" spc="50" dirty="0" err="1">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yêu</a:t>
            </a: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a:t>
            </a:r>
            <a:r>
              <a:rPr lang="en-US" sz="2200" b="1" spc="50" dirty="0" err="1">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nước</a:t>
            </a: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a:t>
            </a:r>
            <a:r>
              <a:rPr lang="en-US" sz="2200" b="1" spc="50" dirty="0" err="1">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và</a:t>
            </a: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a:t>
            </a:r>
            <a:r>
              <a:rPr lang="en-US" sz="2200" b="1" spc="50" dirty="0" err="1">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chí</a:t>
            </a: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a:t>
            </a:r>
            <a:r>
              <a:rPr lang="en-US" sz="2200" b="1" spc="50" dirty="0" err="1">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hướng</a:t>
            </a: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a:t>
            </a:r>
            <a:r>
              <a:rPr lang="en-US" sz="2200" b="1" spc="50" dirty="0" err="1">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cách</a:t>
            </a: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a:t>
            </a:r>
            <a:r>
              <a:rPr lang="en-US" sz="2200" b="1" spc="50" dirty="0" err="1">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mạng</a:t>
            </a: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a:t>
            </a:r>
            <a:r>
              <a:rPr lang="en-US" sz="2200" b="1" spc="50" dirty="0" err="1">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của</a:t>
            </a: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a:t>
            </a:r>
            <a:r>
              <a:rPr lang="en-US" sz="2200" b="1" spc="50" dirty="0" err="1">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Hồ</a:t>
            </a: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a:t>
            </a:r>
            <a:r>
              <a:rPr lang="en-US" sz="2200" b="1" spc="50" dirty="0" err="1">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Chí</a:t>
            </a:r>
            <a:r>
              <a:rPr lang="en-US" sz="2200" b="1" spc="50" dirty="0">
                <a:ln w="11430"/>
                <a:gradFill>
                  <a:gsLst>
                    <a:gs pos="25000">
                      <a:schemeClr val="accent2">
                        <a:satMod val="155000"/>
                      </a:schemeClr>
                    </a:gs>
                    <a:gs pos="100000">
                      <a:schemeClr val="accent2">
                        <a:shade val="45000"/>
                        <a:satMod val="165000"/>
                      </a:schemeClr>
                    </a:gs>
                  </a:gsLst>
                  <a:lin ang="5400000"/>
                </a:gradFill>
                <a:latin typeface="Times New Roman" pitchFamily="18" charset="0"/>
                <a:cs typeface="Times New Roman" pitchFamily="18" charset="0"/>
              </a:rPr>
              <a:t> Minh</a:t>
            </a:r>
          </a:p>
        </p:txBody>
      </p:sp>
      <p:sp>
        <p:nvSpPr>
          <p:cNvPr id="20" name="Rectangle 19"/>
          <p:cNvSpPr/>
          <p:nvPr/>
        </p:nvSpPr>
        <p:spPr>
          <a:xfrm>
            <a:off x="533400" y="685800"/>
            <a:ext cx="8001000" cy="762000"/>
          </a:xfrm>
          <a:prstGeom prst="rect">
            <a:avLst/>
          </a:prstGeom>
          <a:solidFill>
            <a:schemeClr val="accent3">
              <a:lumMod val="20000"/>
              <a:lumOff val="80000"/>
            </a:schemeClr>
          </a:solidFill>
          <a:ln>
            <a:solidFill>
              <a:schemeClr val="bg1"/>
            </a:solidFill>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633413" lvl="1" indent="-633413" algn="just" fontAlgn="auto">
              <a:spcAft>
                <a:spcPts val="0"/>
              </a:spcAft>
              <a:defRPr/>
            </a:pPr>
            <a:r>
              <a:rPr lang="en-US" sz="2400" b="1" dirty="0">
                <a:solidFill>
                  <a:schemeClr val="tx1"/>
                </a:solidFill>
                <a:latin typeface="Times New Roman" pitchFamily="18" charset="0"/>
                <a:cs typeface="Times New Roman" pitchFamily="18" charset="0"/>
              </a:rPr>
              <a:t>1. </a:t>
            </a:r>
            <a:r>
              <a:rPr lang="en-US" sz="2400" b="1" dirty="0" err="1">
                <a:solidFill>
                  <a:schemeClr val="tx1"/>
                </a:solidFill>
                <a:latin typeface="Times New Roman" pitchFamily="18" charset="0"/>
                <a:cs typeface="Times New Roman" pitchFamily="18" charset="0"/>
              </a:rPr>
              <a:t>Trước</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ngày</a:t>
            </a:r>
            <a:r>
              <a:rPr lang="en-US" sz="2400" b="1" dirty="0">
                <a:solidFill>
                  <a:schemeClr val="tx1"/>
                </a:solidFill>
                <a:latin typeface="Times New Roman" pitchFamily="18" charset="0"/>
                <a:cs typeface="Times New Roman" pitchFamily="18" charset="0"/>
              </a:rPr>
              <a:t> 05/6/1911: </a:t>
            </a:r>
            <a:r>
              <a:rPr lang="en-US" sz="2400" b="1" dirty="0" err="1">
                <a:solidFill>
                  <a:schemeClr val="tx1"/>
                </a:solidFill>
                <a:latin typeface="Times New Roman" pitchFamily="18" charset="0"/>
                <a:cs typeface="Times New Roman" pitchFamily="18" charset="0"/>
              </a:rPr>
              <a:t>Hình</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thành</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tư</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tưởng</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yêu</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nước</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và</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có</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chí</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hướng</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tìm</a:t>
            </a:r>
            <a:r>
              <a:rPr lang="en-US" sz="2400" b="1" dirty="0">
                <a:solidFill>
                  <a:schemeClr val="tx1"/>
                </a:solidFill>
                <a:latin typeface="Times New Roman" pitchFamily="18" charset="0"/>
                <a:cs typeface="Times New Roman" pitchFamily="18" charset="0"/>
              </a:rPr>
              <a:t> con </a:t>
            </a:r>
            <a:r>
              <a:rPr lang="en-US" sz="2400" b="1" dirty="0" err="1">
                <a:solidFill>
                  <a:schemeClr val="tx1"/>
                </a:solidFill>
                <a:latin typeface="Times New Roman" pitchFamily="18" charset="0"/>
                <a:cs typeface="Times New Roman" pitchFamily="18" charset="0"/>
              </a:rPr>
              <a:t>đường</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cứu</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nước</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mới</a:t>
            </a:r>
            <a:endParaRPr lang="en-US" sz="24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603631112"/>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blinds(horizontal)">
                                      <p:cBhvr>
                                        <p:cTn id="7" dur="500"/>
                                        <p:tgtEl>
                                          <p:spTgt spid="77826"/>
                                        </p:tgtEl>
                                      </p:cBhvr>
                                    </p:animEffect>
                                  </p:childTnLst>
                                </p:cTn>
                              </p:par>
                              <p:par>
                                <p:cTn id="8" presetID="3" presetClass="entr" presetSubtype="10" fill="hold" grpId="0" nodeType="withEffect" nodePh="1">
                                  <p:stCondLst>
                                    <p:cond delay="0"/>
                                  </p:stCondLst>
                                  <p:endCondLst>
                                    <p:cond evt="begin" delay="0">
                                      <p:tn val="8"/>
                                    </p:cond>
                                  </p:endCondLst>
                                  <p:childTnLst>
                                    <p:set>
                                      <p:cBhvr>
                                        <p:cTn id="9" dur="1" fill="hold">
                                          <p:stCondLst>
                                            <p:cond delay="0"/>
                                          </p:stCondLst>
                                        </p:cTn>
                                        <p:tgtEl>
                                          <p:spTgt spid="77827"/>
                                        </p:tgtEl>
                                        <p:attrNameLst>
                                          <p:attrName>style.visibility</p:attrName>
                                        </p:attrNameLst>
                                      </p:cBhvr>
                                      <p:to>
                                        <p:strVal val="visible"/>
                                      </p:to>
                                    </p:set>
                                    <p:animEffect transition="in" filter="blinds(horizontal)">
                                      <p:cBhvr>
                                        <p:cTn id="10" dur="500"/>
                                        <p:tgtEl>
                                          <p:spTgt spid="77827"/>
                                        </p:tgtEl>
                                      </p:cBhvr>
                                    </p:animEffect>
                                  </p:childTnLst>
                                </p:cTn>
                              </p:par>
                              <p:par>
                                <p:cTn id="11" presetID="3" presetClass="entr" presetSubtype="10" fill="hold" grpId="0" nodeType="withEffect" nodePh="1">
                                  <p:stCondLst>
                                    <p:cond delay="0"/>
                                  </p:stCondLst>
                                  <p:endCondLst>
                                    <p:cond evt="begin" delay="0">
                                      <p:tn val="11"/>
                                    </p:cond>
                                  </p:endCondLst>
                                  <p:childTnLst>
                                    <p:set>
                                      <p:cBhvr>
                                        <p:cTn id="12" dur="1" fill="hold">
                                          <p:stCondLst>
                                            <p:cond delay="0"/>
                                          </p:stCondLst>
                                        </p:cTn>
                                        <p:tgtEl>
                                          <p:spTgt spid="77828"/>
                                        </p:tgtEl>
                                        <p:attrNameLst>
                                          <p:attrName>style.visibility</p:attrName>
                                        </p:attrNameLst>
                                      </p:cBhvr>
                                      <p:to>
                                        <p:strVal val="visible"/>
                                      </p:to>
                                    </p:set>
                                    <p:animEffect transition="in" filter="blinds(horizontal)">
                                      <p:cBhvr>
                                        <p:cTn id="13" dur="500"/>
                                        <p:tgtEl>
                                          <p:spTgt spid="77828"/>
                                        </p:tgtEl>
                                      </p:cBhvr>
                                    </p:animEffect>
                                  </p:childTnLst>
                                </p:cTn>
                              </p:par>
                              <p:par>
                                <p:cTn id="14" presetID="3" presetClass="entr" presetSubtype="10" fill="hold" nodeType="withEffect">
                                  <p:stCondLst>
                                    <p:cond delay="0"/>
                                  </p:stCondLst>
                                  <p:childTnLst>
                                    <p:set>
                                      <p:cBhvr>
                                        <p:cTn id="15" dur="1" fill="hold">
                                          <p:stCondLst>
                                            <p:cond delay="0"/>
                                          </p:stCondLst>
                                        </p:cTn>
                                        <p:tgtEl>
                                          <p:spTgt spid="77829"/>
                                        </p:tgtEl>
                                        <p:attrNameLst>
                                          <p:attrName>style.visibility</p:attrName>
                                        </p:attrNameLst>
                                      </p:cBhvr>
                                      <p:to>
                                        <p:strVal val="visible"/>
                                      </p:to>
                                    </p:set>
                                    <p:animEffect transition="in" filter="blinds(horizontal)">
                                      <p:cBhvr>
                                        <p:cTn id="16" dur="500"/>
                                        <p:tgtEl>
                                          <p:spTgt spid="77829"/>
                                        </p:tgtEl>
                                      </p:cBhvr>
                                    </p:animEffect>
                                  </p:childTnLst>
                                </p:cTn>
                              </p:par>
                              <p:par>
                                <p:cTn id="17" presetID="3" presetClass="entr" presetSubtype="1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500"/>
                                        <p:tgtEl>
                                          <p:spTgt spid="2"/>
                                        </p:tgtEl>
                                      </p:cBhvr>
                                    </p:animEffect>
                                  </p:childTnLst>
                                </p:cTn>
                              </p:par>
                              <p:par>
                                <p:cTn id="20" presetID="3" presetClass="entr" presetSubtype="1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par>
                                <p:cTn id="23" presetID="3" presetClass="entr" presetSubtype="1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par>
                                <p:cTn id="26" presetID="3" presetClass="entr" presetSubtype="1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par>
                                <p:cTn id="29" presetID="3" presetClass="entr" presetSubtype="1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par>
                                <p:cTn id="32" presetID="3" presetClass="entr" presetSubtype="1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blinds(horizontal)">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p:bldP spid="77827" grpId="0" animBg="1"/>
      <p:bldP spid="778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AutoShape 3"/>
          <p:cNvSpPr>
            <a:spLocks noChangeArrowheads="1"/>
          </p:cNvSpPr>
          <p:nvPr/>
        </p:nvSpPr>
        <p:spPr bwMode="ltGray">
          <a:xfrm>
            <a:off x="228600" y="1600200"/>
            <a:ext cx="5791200" cy="4495800"/>
          </a:xfrm>
          <a:prstGeom prst="rightArrow">
            <a:avLst>
              <a:gd name="adj1" fmla="val 79306"/>
              <a:gd name="adj2" fmla="val 32395"/>
            </a:avLst>
          </a:prstGeom>
          <a:gradFill rotWithShape="1">
            <a:gsLst>
              <a:gs pos="0">
                <a:schemeClr val="accent1">
                  <a:gamma/>
                  <a:tint val="0"/>
                  <a:invGamma/>
                </a:schemeClr>
              </a:gs>
              <a:gs pos="100000">
                <a:schemeClr val="accent1"/>
              </a:gs>
            </a:gsLst>
            <a:lin ang="0" scaled="1"/>
          </a:gradFill>
          <a:ln w="9525">
            <a:noFill/>
            <a:miter lim="800000"/>
            <a:headEnd/>
            <a:tailEnd/>
          </a:ln>
          <a:effectLst/>
          <a:scene3d>
            <a:camera prst="orthographicFront"/>
            <a:lightRig rig="threePt" dir="t"/>
          </a:scene3d>
          <a:sp3d>
            <a:bevelT w="165100" prst="coolSlant"/>
          </a:sp3d>
        </p:spPr>
        <p:txBody>
          <a:bodyPr wrap="none" anchor="ctr"/>
          <a:lstStyle/>
          <a:p>
            <a:pPr fontAlgn="auto">
              <a:spcBef>
                <a:spcPts val="0"/>
              </a:spcBef>
              <a:spcAft>
                <a:spcPts val="0"/>
              </a:spcAft>
              <a:defRPr/>
            </a:pPr>
            <a:endParaRPr lang="en-US">
              <a:latin typeface="+mn-lt"/>
              <a:cs typeface="+mn-cs"/>
            </a:endParaRPr>
          </a:p>
        </p:txBody>
      </p:sp>
      <p:sp>
        <p:nvSpPr>
          <p:cNvPr id="76804" name="AutoShape 4"/>
          <p:cNvSpPr>
            <a:spLocks noChangeArrowheads="1"/>
          </p:cNvSpPr>
          <p:nvPr/>
        </p:nvSpPr>
        <p:spPr bwMode="blackWhite">
          <a:xfrm>
            <a:off x="1828800" y="2286000"/>
            <a:ext cx="3048000" cy="990600"/>
          </a:xfrm>
          <a:prstGeom prst="roundRect">
            <a:avLst>
              <a:gd name="adj" fmla="val 9106"/>
            </a:avLst>
          </a:prstGeom>
          <a:gradFill rotWithShape="1">
            <a:gsLst>
              <a:gs pos="0">
                <a:schemeClr val="accent2"/>
              </a:gs>
              <a:gs pos="100000">
                <a:schemeClr val="accent2">
                  <a:gamma/>
                  <a:tint val="69804"/>
                  <a:invGamma/>
                </a:schemeClr>
              </a:gs>
            </a:gsLst>
            <a:lin ang="5400000" scaled="1"/>
          </a:gradFill>
          <a:ln w="25400">
            <a:solidFill>
              <a:schemeClr val="bg1"/>
            </a:solidFill>
            <a:round/>
            <a:headEnd/>
            <a:tailEnd/>
          </a:ln>
          <a:effectLst/>
          <a:scene3d>
            <a:camera prst="orthographicFront"/>
            <a:lightRig rig="threePt" dir="t"/>
          </a:scene3d>
          <a:sp3d>
            <a:bevelT w="165100" prst="coolSlant"/>
          </a:sp3d>
        </p:spPr>
        <p:txBody>
          <a:bodyPr wrap="none" anchor="ctr"/>
          <a:lstStyle/>
          <a:p>
            <a:pPr algn="ctr" eaLnBrk="0" fontAlgn="auto" hangingPunct="0">
              <a:spcBef>
                <a:spcPts val="0"/>
              </a:spcBef>
              <a:spcAft>
                <a:spcPts val="0"/>
              </a:spcAft>
              <a:defRPr/>
            </a:pPr>
            <a:r>
              <a:rPr lang="en-US" sz="2800" b="1" dirty="0" err="1">
                <a:solidFill>
                  <a:schemeClr val="bg1"/>
                </a:solidFill>
                <a:latin typeface="+mn-lt"/>
                <a:cs typeface="+mn-cs"/>
              </a:rPr>
              <a:t>Cơ</a:t>
            </a:r>
            <a:r>
              <a:rPr lang="en-US" sz="2800" b="1" dirty="0">
                <a:solidFill>
                  <a:schemeClr val="bg1"/>
                </a:solidFill>
                <a:latin typeface="+mn-lt"/>
                <a:cs typeface="+mn-cs"/>
              </a:rPr>
              <a:t> </a:t>
            </a:r>
            <a:r>
              <a:rPr lang="en-US" sz="2800" b="1" dirty="0" err="1">
                <a:solidFill>
                  <a:schemeClr val="bg1"/>
                </a:solidFill>
                <a:latin typeface="+mn-lt"/>
                <a:cs typeface="+mn-cs"/>
              </a:rPr>
              <a:t>sở</a:t>
            </a:r>
            <a:r>
              <a:rPr lang="en-US" sz="2800" b="1" dirty="0">
                <a:solidFill>
                  <a:schemeClr val="bg1"/>
                </a:solidFill>
                <a:latin typeface="+mn-lt"/>
                <a:cs typeface="+mn-cs"/>
              </a:rPr>
              <a:t> </a:t>
            </a:r>
            <a:r>
              <a:rPr lang="en-US" sz="2800" b="1" dirty="0" err="1">
                <a:solidFill>
                  <a:schemeClr val="bg1"/>
                </a:solidFill>
                <a:latin typeface="+mn-lt"/>
                <a:cs typeface="+mn-cs"/>
              </a:rPr>
              <a:t>thực</a:t>
            </a:r>
            <a:r>
              <a:rPr lang="en-US" sz="2800" b="1" dirty="0">
                <a:solidFill>
                  <a:schemeClr val="bg1"/>
                </a:solidFill>
                <a:latin typeface="+mn-lt"/>
                <a:cs typeface="+mn-cs"/>
              </a:rPr>
              <a:t> </a:t>
            </a:r>
            <a:r>
              <a:rPr lang="en-US" sz="2800" b="1" dirty="0" err="1">
                <a:solidFill>
                  <a:schemeClr val="bg1"/>
                </a:solidFill>
                <a:latin typeface="+mn-lt"/>
                <a:cs typeface="+mn-cs"/>
              </a:rPr>
              <a:t>tiễn</a:t>
            </a:r>
            <a:endParaRPr lang="en-US" sz="2800" b="1" dirty="0">
              <a:solidFill>
                <a:schemeClr val="bg1"/>
              </a:solidFill>
              <a:latin typeface="+mn-lt"/>
              <a:cs typeface="+mn-cs"/>
            </a:endParaRPr>
          </a:p>
        </p:txBody>
      </p:sp>
      <p:sp>
        <p:nvSpPr>
          <p:cNvPr id="29700" name="AutoShape 5"/>
          <p:cNvSpPr>
            <a:spLocks noChangeArrowheads="1"/>
          </p:cNvSpPr>
          <p:nvPr/>
        </p:nvSpPr>
        <p:spPr bwMode="blackWhite">
          <a:xfrm>
            <a:off x="1828800" y="3352800"/>
            <a:ext cx="3048000" cy="990600"/>
          </a:xfrm>
          <a:prstGeom prst="roundRect">
            <a:avLst>
              <a:gd name="adj" fmla="val 9106"/>
            </a:avLst>
          </a:prstGeom>
          <a:gradFill rotWithShape="1">
            <a:gsLst>
              <a:gs pos="0">
                <a:srgbClr val="699D5F"/>
              </a:gs>
              <a:gs pos="100000">
                <a:srgbClr val="96BB8F"/>
              </a:gs>
            </a:gsLst>
            <a:lin ang="5400000" scaled="1"/>
          </a:gradFill>
          <a:ln w="25400">
            <a:solidFill>
              <a:schemeClr val="bg1"/>
            </a:solidFill>
            <a:round/>
            <a:headEnd/>
            <a:tailEnd/>
          </a:ln>
          <a:scene3d>
            <a:camera prst="orthographicFront"/>
            <a:lightRig rig="threePt" dir="t"/>
          </a:scene3d>
          <a:sp3d>
            <a:bevelT w="165100" prst="coolSlant"/>
          </a:sp3d>
        </p:spPr>
        <p:txBody>
          <a:bodyPr wrap="none" anchor="ctr"/>
          <a:lstStyle/>
          <a:p>
            <a:pPr algn="ctr" eaLnBrk="0" hangingPunct="0">
              <a:defRPr/>
            </a:pPr>
            <a:r>
              <a:rPr lang="en-US" sz="2800" b="1" dirty="0" err="1">
                <a:solidFill>
                  <a:schemeClr val="bg1"/>
                </a:solidFill>
                <a:latin typeface="Calibri" pitchFamily="34" charset="0"/>
                <a:cs typeface="Arial" charset="0"/>
              </a:rPr>
              <a:t>Cơ</a:t>
            </a:r>
            <a:r>
              <a:rPr lang="en-US" sz="2800" b="1" dirty="0">
                <a:solidFill>
                  <a:schemeClr val="bg1"/>
                </a:solidFill>
                <a:latin typeface="Calibri" pitchFamily="34" charset="0"/>
                <a:cs typeface="Arial" charset="0"/>
              </a:rPr>
              <a:t> </a:t>
            </a:r>
            <a:r>
              <a:rPr lang="en-US" sz="2800" b="1" dirty="0" err="1">
                <a:solidFill>
                  <a:schemeClr val="bg1"/>
                </a:solidFill>
                <a:latin typeface="Calibri" pitchFamily="34" charset="0"/>
                <a:cs typeface="Arial" charset="0"/>
              </a:rPr>
              <a:t>sở</a:t>
            </a:r>
            <a:r>
              <a:rPr lang="en-US" sz="2800" b="1" dirty="0">
                <a:solidFill>
                  <a:schemeClr val="bg1"/>
                </a:solidFill>
                <a:latin typeface="Calibri" pitchFamily="34" charset="0"/>
                <a:cs typeface="Arial" charset="0"/>
              </a:rPr>
              <a:t> </a:t>
            </a:r>
            <a:r>
              <a:rPr lang="en-US" sz="2800" b="1" dirty="0" err="1">
                <a:solidFill>
                  <a:schemeClr val="bg1"/>
                </a:solidFill>
                <a:latin typeface="Calibri" pitchFamily="34" charset="0"/>
                <a:cs typeface="Arial" charset="0"/>
              </a:rPr>
              <a:t>lý</a:t>
            </a:r>
            <a:r>
              <a:rPr lang="en-US" sz="2800" b="1" dirty="0">
                <a:solidFill>
                  <a:schemeClr val="bg1"/>
                </a:solidFill>
                <a:latin typeface="Calibri" pitchFamily="34" charset="0"/>
                <a:cs typeface="Arial" charset="0"/>
              </a:rPr>
              <a:t> </a:t>
            </a:r>
            <a:r>
              <a:rPr lang="en-US" sz="2800" b="1" dirty="0" err="1">
                <a:solidFill>
                  <a:schemeClr val="bg1"/>
                </a:solidFill>
                <a:latin typeface="Calibri" pitchFamily="34" charset="0"/>
                <a:cs typeface="Arial" charset="0"/>
              </a:rPr>
              <a:t>luận</a:t>
            </a:r>
            <a:endParaRPr lang="en-US" sz="2800" b="1" dirty="0">
              <a:solidFill>
                <a:schemeClr val="bg1"/>
              </a:solidFill>
              <a:latin typeface="Calibri" pitchFamily="34" charset="0"/>
              <a:cs typeface="Arial" charset="0"/>
            </a:endParaRPr>
          </a:p>
        </p:txBody>
      </p:sp>
      <p:sp>
        <p:nvSpPr>
          <p:cNvPr id="76806" name="AutoShape 6"/>
          <p:cNvSpPr>
            <a:spLocks noChangeArrowheads="1"/>
          </p:cNvSpPr>
          <p:nvPr/>
        </p:nvSpPr>
        <p:spPr bwMode="blackWhite">
          <a:xfrm>
            <a:off x="381000" y="4419600"/>
            <a:ext cx="4495800" cy="990600"/>
          </a:xfrm>
          <a:prstGeom prst="roundRect">
            <a:avLst>
              <a:gd name="adj" fmla="val 9106"/>
            </a:avLst>
          </a:prstGeom>
          <a:gradFill rotWithShape="1">
            <a:gsLst>
              <a:gs pos="0">
                <a:schemeClr val="hlink"/>
              </a:gs>
              <a:gs pos="100000">
                <a:schemeClr val="hlink">
                  <a:gamma/>
                  <a:tint val="69804"/>
                  <a:invGamma/>
                </a:schemeClr>
              </a:gs>
            </a:gsLst>
            <a:lin ang="5400000" scaled="1"/>
          </a:gradFill>
          <a:ln w="25400">
            <a:solidFill>
              <a:schemeClr val="bg1"/>
            </a:solidFill>
            <a:round/>
            <a:headEnd/>
            <a:tailEnd/>
          </a:ln>
          <a:effectLst/>
          <a:scene3d>
            <a:camera prst="orthographicFront"/>
            <a:lightRig rig="threePt" dir="t"/>
          </a:scene3d>
          <a:sp3d>
            <a:bevelT w="165100" prst="coolSlant"/>
          </a:sp3d>
        </p:spPr>
        <p:txBody>
          <a:bodyPr wrap="none" anchor="ctr"/>
          <a:lstStyle/>
          <a:p>
            <a:pPr algn="ctr" eaLnBrk="0" fontAlgn="auto" hangingPunct="0">
              <a:spcBef>
                <a:spcPts val="0"/>
              </a:spcBef>
              <a:spcAft>
                <a:spcPts val="0"/>
              </a:spcAft>
              <a:defRPr/>
            </a:pPr>
            <a:r>
              <a:rPr lang="en-US" sz="2800" b="1" dirty="0" err="1">
                <a:solidFill>
                  <a:schemeClr val="bg1"/>
                </a:solidFill>
                <a:latin typeface="+mn-lt"/>
                <a:cs typeface="+mn-cs"/>
              </a:rPr>
              <a:t>Nhân</a:t>
            </a:r>
            <a:r>
              <a:rPr lang="en-US" sz="2800" b="1" dirty="0">
                <a:solidFill>
                  <a:schemeClr val="bg1"/>
                </a:solidFill>
                <a:latin typeface="+mn-lt"/>
                <a:cs typeface="+mn-cs"/>
              </a:rPr>
              <a:t> </a:t>
            </a:r>
            <a:r>
              <a:rPr lang="en-US" sz="2800" b="1" dirty="0" err="1">
                <a:solidFill>
                  <a:schemeClr val="bg1"/>
                </a:solidFill>
                <a:latin typeface="+mn-lt"/>
                <a:cs typeface="+mn-cs"/>
              </a:rPr>
              <a:t>tố</a:t>
            </a:r>
            <a:r>
              <a:rPr lang="en-US" sz="2800" b="1" dirty="0">
                <a:solidFill>
                  <a:schemeClr val="bg1"/>
                </a:solidFill>
                <a:latin typeface="+mn-lt"/>
                <a:cs typeface="+mn-cs"/>
              </a:rPr>
              <a:t> </a:t>
            </a:r>
            <a:r>
              <a:rPr lang="en-US" sz="2800" b="1" dirty="0" err="1">
                <a:solidFill>
                  <a:schemeClr val="bg1"/>
                </a:solidFill>
                <a:latin typeface="+mn-lt"/>
                <a:cs typeface="+mn-cs"/>
              </a:rPr>
              <a:t>chủ</a:t>
            </a:r>
            <a:r>
              <a:rPr lang="en-US" sz="2800" b="1" dirty="0">
                <a:solidFill>
                  <a:schemeClr val="bg1"/>
                </a:solidFill>
                <a:latin typeface="+mn-lt"/>
                <a:cs typeface="+mn-cs"/>
              </a:rPr>
              <a:t> </a:t>
            </a:r>
            <a:r>
              <a:rPr lang="en-US" sz="2800" b="1" dirty="0" err="1">
                <a:solidFill>
                  <a:schemeClr val="bg1"/>
                </a:solidFill>
                <a:latin typeface="+mn-lt"/>
                <a:cs typeface="+mn-cs"/>
              </a:rPr>
              <a:t>quan</a:t>
            </a:r>
            <a:r>
              <a:rPr lang="en-US" sz="2800" b="1" dirty="0">
                <a:solidFill>
                  <a:schemeClr val="bg1"/>
                </a:solidFill>
                <a:latin typeface="+mn-lt"/>
                <a:cs typeface="+mn-cs"/>
              </a:rPr>
              <a:t> HCM</a:t>
            </a:r>
          </a:p>
        </p:txBody>
      </p:sp>
      <p:sp>
        <p:nvSpPr>
          <p:cNvPr id="76807" name="AutoShape 7"/>
          <p:cNvSpPr>
            <a:spLocks noChangeArrowheads="1"/>
          </p:cNvSpPr>
          <p:nvPr/>
        </p:nvSpPr>
        <p:spPr bwMode="auto">
          <a:xfrm>
            <a:off x="6019800" y="3200400"/>
            <a:ext cx="2667000" cy="1295400"/>
          </a:xfrm>
          <a:prstGeom prst="roundRect">
            <a:avLst>
              <a:gd name="adj" fmla="val 9106"/>
            </a:avLst>
          </a:prstGeom>
          <a:solidFill>
            <a:schemeClr val="accent6">
              <a:lumMod val="20000"/>
              <a:lumOff val="80000"/>
            </a:schemeClr>
          </a:solidFill>
          <a:ln w="25400">
            <a:noFill/>
            <a:round/>
            <a:headEnd/>
            <a:tailEnd/>
          </a:ln>
          <a:effectLst/>
          <a:scene3d>
            <a:camera prst="orthographicFront"/>
            <a:lightRig rig="threePt" dir="t"/>
          </a:scene3d>
          <a:sp3d>
            <a:bevelT prst="convex"/>
          </a:sp3d>
        </p:spPr>
        <p:txBody>
          <a:bodyPr anchor="ctr"/>
          <a:lstStyle/>
          <a:p>
            <a:pPr algn="ctr" fontAlgn="auto">
              <a:spcBef>
                <a:spcPts val="0"/>
              </a:spcBef>
              <a:spcAft>
                <a:spcPts val="0"/>
              </a:spcAft>
              <a:defRPr/>
            </a:pPr>
            <a:r>
              <a:rPr lang="en-US" sz="3600" b="1" dirty="0" err="1">
                <a:latin typeface="+mn-lt"/>
                <a:cs typeface="+mn-cs"/>
              </a:rPr>
              <a:t>Tư</a:t>
            </a:r>
            <a:r>
              <a:rPr lang="en-US" sz="3600" b="1" dirty="0">
                <a:latin typeface="+mn-lt"/>
                <a:cs typeface="+mn-cs"/>
              </a:rPr>
              <a:t> </a:t>
            </a:r>
            <a:r>
              <a:rPr lang="en-US" sz="3600" b="1" dirty="0" err="1">
                <a:latin typeface="+mn-lt"/>
                <a:cs typeface="+mn-cs"/>
              </a:rPr>
              <a:t>tưởng</a:t>
            </a:r>
            <a:r>
              <a:rPr lang="en-US" sz="3600" b="1" dirty="0">
                <a:latin typeface="+mn-lt"/>
                <a:cs typeface="+mn-cs"/>
              </a:rPr>
              <a:t> </a:t>
            </a:r>
          </a:p>
          <a:p>
            <a:pPr algn="ctr" fontAlgn="auto">
              <a:spcBef>
                <a:spcPts val="0"/>
              </a:spcBef>
              <a:spcAft>
                <a:spcPts val="0"/>
              </a:spcAft>
              <a:defRPr/>
            </a:pPr>
            <a:r>
              <a:rPr lang="en-US" sz="3600" b="1" dirty="0" err="1">
                <a:latin typeface="+mn-lt"/>
                <a:cs typeface="+mn-cs"/>
              </a:rPr>
              <a:t>Hồ</a:t>
            </a:r>
            <a:r>
              <a:rPr lang="en-US" sz="3600" b="1" dirty="0">
                <a:latin typeface="+mn-lt"/>
                <a:cs typeface="+mn-cs"/>
              </a:rPr>
              <a:t> </a:t>
            </a:r>
            <a:r>
              <a:rPr lang="en-US" sz="3600" b="1" dirty="0" err="1">
                <a:latin typeface="+mn-lt"/>
                <a:cs typeface="+mn-cs"/>
              </a:rPr>
              <a:t>Chí</a:t>
            </a:r>
            <a:r>
              <a:rPr lang="en-US" sz="3600" b="1" dirty="0">
                <a:latin typeface="+mn-lt"/>
                <a:cs typeface="+mn-cs"/>
              </a:rPr>
              <a:t> Minh</a:t>
            </a:r>
          </a:p>
        </p:txBody>
      </p:sp>
      <p:sp>
        <p:nvSpPr>
          <p:cNvPr id="10" name="Title 1"/>
          <p:cNvSpPr txBox="1">
            <a:spLocks/>
          </p:cNvSpPr>
          <p:nvPr/>
        </p:nvSpPr>
        <p:spPr>
          <a:xfrm>
            <a:off x="381000" y="533400"/>
            <a:ext cx="8382000" cy="685800"/>
          </a:xfrm>
          <a:prstGeom prst="rect">
            <a:avLst/>
          </a:prstGeom>
          <a:solidFill>
            <a:schemeClr val="accent2">
              <a:lumMod val="20000"/>
              <a:lumOff val="80000"/>
            </a:schemeClr>
          </a:solidFill>
          <a:scene3d>
            <a:camera prst="orthographicFront"/>
            <a:lightRig rig="threePt" dir="t"/>
          </a:scene3d>
          <a:sp3d>
            <a:bevelT prst="convex"/>
          </a:sp3d>
        </p:spPr>
        <p:txBody>
          <a:bodyPr anchor="ctr">
            <a:normAutofit fontScale="92500"/>
          </a:bodyPr>
          <a:lstStyle/>
          <a:p>
            <a:pPr algn="ctr" fontAlgn="auto">
              <a:spcAft>
                <a:spcPts val="0"/>
              </a:spcAft>
              <a:defRPr/>
            </a:pPr>
            <a:r>
              <a:rPr lang="en-US" sz="2800" b="1" dirty="0">
                <a:latin typeface="Times New Roman" pitchFamily="18" charset="0"/>
                <a:ea typeface="+mj-ea"/>
                <a:cs typeface="Times New Roman" pitchFamily="18" charset="0"/>
              </a:rPr>
              <a:t>I. CƠ SỞ HÌNH THÀNH TƯ TƯỞNG HỒ CHÍ MINH</a:t>
            </a:r>
          </a:p>
        </p:txBody>
      </p:sp>
      <p:sp>
        <p:nvSpPr>
          <p:cNvPr id="8" name="Left Brace 7"/>
          <p:cNvSpPr/>
          <p:nvPr/>
        </p:nvSpPr>
        <p:spPr>
          <a:xfrm>
            <a:off x="1676400" y="2590800"/>
            <a:ext cx="152400" cy="15240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9" name="AutoShape 7"/>
          <p:cNvSpPr>
            <a:spLocks noChangeArrowheads="1"/>
          </p:cNvSpPr>
          <p:nvPr/>
        </p:nvSpPr>
        <p:spPr bwMode="auto">
          <a:xfrm>
            <a:off x="381000" y="2209800"/>
            <a:ext cx="1295400" cy="2133600"/>
          </a:xfrm>
          <a:prstGeom prst="roundRect">
            <a:avLst>
              <a:gd name="adj" fmla="val 9106"/>
            </a:avLst>
          </a:prstGeom>
          <a:solidFill>
            <a:schemeClr val="accent6">
              <a:lumMod val="20000"/>
              <a:lumOff val="80000"/>
            </a:schemeClr>
          </a:solidFill>
          <a:ln w="25400">
            <a:noFill/>
            <a:round/>
            <a:headEnd/>
            <a:tailEnd/>
          </a:ln>
          <a:effectLst/>
          <a:scene3d>
            <a:camera prst="orthographicFront"/>
            <a:lightRig rig="threePt" dir="t"/>
          </a:scene3d>
          <a:sp3d>
            <a:bevelT prst="convex"/>
          </a:sp3d>
        </p:spPr>
        <p:txBody>
          <a:bodyPr anchor="ctr"/>
          <a:lstStyle/>
          <a:p>
            <a:pPr algn="ctr" fontAlgn="auto">
              <a:spcBef>
                <a:spcPts val="0"/>
              </a:spcBef>
              <a:spcAft>
                <a:spcPts val="0"/>
              </a:spcAft>
              <a:defRPr/>
            </a:pPr>
            <a:r>
              <a:rPr lang="en-US" sz="3200" b="1" dirty="0" err="1">
                <a:latin typeface="+mn-lt"/>
                <a:cs typeface="+mn-cs"/>
              </a:rPr>
              <a:t>Khách</a:t>
            </a:r>
            <a:r>
              <a:rPr lang="en-US" sz="3200" b="1" dirty="0">
                <a:latin typeface="+mn-lt"/>
                <a:cs typeface="+mn-cs"/>
              </a:rPr>
              <a:t> </a:t>
            </a:r>
            <a:r>
              <a:rPr lang="en-US" sz="3200" b="1" dirty="0" err="1">
                <a:latin typeface="+mn-lt"/>
                <a:cs typeface="+mn-cs"/>
              </a:rPr>
              <a:t>quan</a:t>
            </a:r>
            <a:endParaRPr lang="en-US" sz="3200" b="1" dirty="0">
              <a:latin typeface="+mn-lt"/>
              <a:cs typeface="+mn-cs"/>
            </a:endParaRPr>
          </a:p>
        </p:txBody>
      </p:sp>
    </p:spTree>
    <p:extLst>
      <p:ext uri="{BB962C8B-B14F-4D97-AF65-F5344CB8AC3E}">
        <p14:creationId xmlns:p14="http://schemas.microsoft.com/office/powerpoint/2010/main" val="3410756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checkerboard(across)">
                                      <p:cBhvr>
                                        <p:cTn id="11" dur="500"/>
                                        <p:tgtEl>
                                          <p:spTgt spid="9"/>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76803"/>
                                        </p:tgtEl>
                                        <p:attrNameLst>
                                          <p:attrName>style.visibility</p:attrName>
                                        </p:attrNameLst>
                                      </p:cBhvr>
                                      <p:to>
                                        <p:strVal val="visible"/>
                                      </p:to>
                                    </p:set>
                                    <p:animEffect transition="in" filter="fade">
                                      <p:cBhvr>
                                        <p:cTn id="15" dur="500"/>
                                        <p:tgtEl>
                                          <p:spTgt spid="76803"/>
                                        </p:tgtEl>
                                      </p:cBhvr>
                                    </p:animEffect>
                                  </p:childTnLst>
                                </p:cTn>
                              </p:par>
                            </p:childTnLst>
                          </p:cTn>
                        </p:par>
                        <p:par>
                          <p:cTn id="16" fill="hold" nodeType="afterGroup">
                            <p:stCondLst>
                              <p:cond delay="1500"/>
                            </p:stCondLst>
                            <p:childTnLst>
                              <p:par>
                                <p:cTn id="17" presetID="4"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ox(in)">
                                      <p:cBhvr>
                                        <p:cTn id="19" dur="500"/>
                                        <p:tgtEl>
                                          <p:spTgt spid="8"/>
                                        </p:tgtEl>
                                      </p:cBhvr>
                                    </p:animEffect>
                                  </p:childTnLst>
                                </p:cTn>
                              </p:par>
                            </p:childTnLst>
                          </p:cTn>
                        </p:par>
                        <p:par>
                          <p:cTn id="20" fill="hold" nodeType="afterGroup">
                            <p:stCondLst>
                              <p:cond delay="2000"/>
                            </p:stCondLst>
                            <p:childTnLst>
                              <p:par>
                                <p:cTn id="21" presetID="12" presetClass="entr" presetSubtype="4" fill="hold" nodeType="afterEffect">
                                  <p:stCondLst>
                                    <p:cond delay="0"/>
                                  </p:stCondLst>
                                  <p:childTnLst>
                                    <p:set>
                                      <p:cBhvr>
                                        <p:cTn id="22" dur="1" fill="hold">
                                          <p:stCondLst>
                                            <p:cond delay="0"/>
                                          </p:stCondLst>
                                        </p:cTn>
                                        <p:tgtEl>
                                          <p:spTgt spid="76804"/>
                                        </p:tgtEl>
                                        <p:attrNameLst>
                                          <p:attrName>style.visibility</p:attrName>
                                        </p:attrNameLst>
                                      </p:cBhvr>
                                      <p:to>
                                        <p:strVal val="visible"/>
                                      </p:to>
                                    </p:set>
                                    <p:animEffect transition="in" filter="slide(fromBottom)">
                                      <p:cBhvr>
                                        <p:cTn id="23" dur="500"/>
                                        <p:tgtEl>
                                          <p:spTgt spid="76804"/>
                                        </p:tgtEl>
                                      </p:cBhvr>
                                    </p:animEffect>
                                  </p:childTnLst>
                                </p:cTn>
                              </p:par>
                            </p:childTnLst>
                          </p:cTn>
                        </p:par>
                        <p:par>
                          <p:cTn id="24" fill="hold" nodeType="afterGroup">
                            <p:stCondLst>
                              <p:cond delay="2500"/>
                            </p:stCondLst>
                            <p:childTnLst>
                              <p:par>
                                <p:cTn id="25" presetID="12" presetClass="entr" presetSubtype="4" fill="hold" nodeType="afterEffect">
                                  <p:stCondLst>
                                    <p:cond delay="0"/>
                                  </p:stCondLst>
                                  <p:childTnLst>
                                    <p:set>
                                      <p:cBhvr>
                                        <p:cTn id="26" dur="1" fill="hold">
                                          <p:stCondLst>
                                            <p:cond delay="0"/>
                                          </p:stCondLst>
                                        </p:cTn>
                                        <p:tgtEl>
                                          <p:spTgt spid="29700"/>
                                        </p:tgtEl>
                                        <p:attrNameLst>
                                          <p:attrName>style.visibility</p:attrName>
                                        </p:attrNameLst>
                                      </p:cBhvr>
                                      <p:to>
                                        <p:strVal val="visible"/>
                                      </p:to>
                                    </p:set>
                                    <p:animEffect transition="in" filter="slide(fromBottom)">
                                      <p:cBhvr>
                                        <p:cTn id="27" dur="500"/>
                                        <p:tgtEl>
                                          <p:spTgt spid="29700"/>
                                        </p:tgtEl>
                                      </p:cBhvr>
                                    </p:animEffect>
                                  </p:childTnLst>
                                </p:cTn>
                              </p:par>
                            </p:childTnLst>
                          </p:cTn>
                        </p:par>
                        <p:par>
                          <p:cTn id="28" fill="hold" nodeType="afterGroup">
                            <p:stCondLst>
                              <p:cond delay="3000"/>
                            </p:stCondLst>
                            <p:childTnLst>
                              <p:par>
                                <p:cTn id="29" presetID="12" presetClass="entr" presetSubtype="4" fill="hold" nodeType="afterEffect">
                                  <p:stCondLst>
                                    <p:cond delay="0"/>
                                  </p:stCondLst>
                                  <p:childTnLst>
                                    <p:set>
                                      <p:cBhvr>
                                        <p:cTn id="30" dur="1" fill="hold">
                                          <p:stCondLst>
                                            <p:cond delay="0"/>
                                          </p:stCondLst>
                                        </p:cTn>
                                        <p:tgtEl>
                                          <p:spTgt spid="76806"/>
                                        </p:tgtEl>
                                        <p:attrNameLst>
                                          <p:attrName>style.visibility</p:attrName>
                                        </p:attrNameLst>
                                      </p:cBhvr>
                                      <p:to>
                                        <p:strVal val="visible"/>
                                      </p:to>
                                    </p:set>
                                    <p:animEffect transition="in" filter="slide(fromBottom)">
                                      <p:cBhvr>
                                        <p:cTn id="31" dur="500"/>
                                        <p:tgtEl>
                                          <p:spTgt spid="76806"/>
                                        </p:tgtEl>
                                      </p:cBhvr>
                                    </p:animEffect>
                                  </p:childTnLst>
                                </p:cTn>
                              </p:par>
                            </p:childTnLst>
                          </p:cTn>
                        </p:par>
                        <p:par>
                          <p:cTn id="32" fill="hold" nodeType="afterGroup">
                            <p:stCondLst>
                              <p:cond delay="3500"/>
                            </p:stCondLst>
                            <p:childTnLst>
                              <p:par>
                                <p:cTn id="33" presetID="21" presetClass="entr" presetSubtype="4" fill="hold" nodeType="afterEffect">
                                  <p:stCondLst>
                                    <p:cond delay="0"/>
                                  </p:stCondLst>
                                  <p:childTnLst>
                                    <p:set>
                                      <p:cBhvr>
                                        <p:cTn id="34" dur="1" fill="hold">
                                          <p:stCondLst>
                                            <p:cond delay="0"/>
                                          </p:stCondLst>
                                        </p:cTn>
                                        <p:tgtEl>
                                          <p:spTgt spid="76807"/>
                                        </p:tgtEl>
                                        <p:attrNameLst>
                                          <p:attrName>style.visibility</p:attrName>
                                        </p:attrNameLst>
                                      </p:cBhvr>
                                      <p:to>
                                        <p:strVal val="visible"/>
                                      </p:to>
                                    </p:set>
                                    <p:animEffect transition="in" filter="wheel(4)">
                                      <p:cBhvr>
                                        <p:cTn id="35" dur="1000"/>
                                        <p:tgtEl>
                                          <p:spTgt spid="76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5" name="Picture 3" descr="viewanh_t[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066800"/>
            <a:ext cx="3657600" cy="2133600"/>
          </a:xfrm>
          <a:noFill/>
        </p:spPr>
      </p:pic>
      <p:pic>
        <p:nvPicPr>
          <p:cNvPr id="192516" name="Picture 4" descr="viewanh_t"/>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457200" y="3276600"/>
            <a:ext cx="3657600" cy="2590800"/>
          </a:xfrm>
          <a:noFill/>
        </p:spPr>
      </p:pic>
      <p:sp>
        <p:nvSpPr>
          <p:cNvPr id="192517" name="Text Box 5"/>
          <p:cNvSpPr txBox="1">
            <a:spLocks noChangeArrowheads="1"/>
          </p:cNvSpPr>
          <p:nvPr/>
        </p:nvSpPr>
        <p:spPr bwMode="auto">
          <a:xfrm>
            <a:off x="766762" y="6015038"/>
            <a:ext cx="3043238" cy="461962"/>
          </a:xfrm>
          <a:prstGeom prst="rect">
            <a:avLst/>
          </a:prstGeom>
          <a:solidFill>
            <a:srgbClr val="FDFABB"/>
          </a:solidFill>
          <a:ln w="9525">
            <a:noFill/>
            <a:miter lim="800000"/>
            <a:headEnd/>
            <a:tailEnd/>
          </a:ln>
          <a:scene3d>
            <a:camera prst="orthographicFront"/>
            <a:lightRig rig="threePt" dir="t"/>
          </a:scene3d>
          <a:sp3d>
            <a:bevelT w="114300" prst="hardEdge"/>
          </a:sp3d>
        </p:spPr>
        <p:txBody>
          <a:bodyPr>
            <a:spAutoFit/>
          </a:bodyPr>
          <a:lstStyle/>
          <a:p>
            <a:pPr algn="ctr" eaLnBrk="0" hangingPunct="0">
              <a:defRPr/>
            </a:pPr>
            <a:r>
              <a:rPr lang="en-US" sz="2400" b="1" dirty="0" err="1">
                <a:solidFill>
                  <a:schemeClr val="bg1"/>
                </a:solidFill>
                <a:latin typeface="Times New Roman" pitchFamily="18" charset="0"/>
                <a:cs typeface="Arial" charset="0"/>
              </a:rPr>
              <a:t>Làng</a:t>
            </a:r>
            <a:r>
              <a:rPr lang="en-US" sz="2400" b="1" dirty="0">
                <a:solidFill>
                  <a:schemeClr val="bg1"/>
                </a:solidFill>
                <a:latin typeface="Times New Roman" pitchFamily="18" charset="0"/>
                <a:cs typeface="Arial" charset="0"/>
              </a:rPr>
              <a:t> </a:t>
            </a:r>
            <a:r>
              <a:rPr lang="en-US" sz="2400" b="1" dirty="0" err="1">
                <a:solidFill>
                  <a:schemeClr val="bg1"/>
                </a:solidFill>
                <a:latin typeface="Times New Roman" pitchFamily="18" charset="0"/>
                <a:cs typeface="Arial" charset="0"/>
              </a:rPr>
              <a:t>Sen</a:t>
            </a:r>
            <a:r>
              <a:rPr lang="en-US" sz="2400" b="1" dirty="0">
                <a:solidFill>
                  <a:schemeClr val="bg1"/>
                </a:solidFill>
                <a:latin typeface="Times New Roman" pitchFamily="18" charset="0"/>
                <a:cs typeface="Arial" charset="0"/>
              </a:rPr>
              <a:t> (</a:t>
            </a:r>
            <a:r>
              <a:rPr lang="en-US" sz="2400" b="1" dirty="0" err="1">
                <a:solidFill>
                  <a:schemeClr val="bg1"/>
                </a:solidFill>
                <a:latin typeface="Times New Roman" pitchFamily="18" charset="0"/>
                <a:cs typeface="Arial" charset="0"/>
              </a:rPr>
              <a:t>quê</a:t>
            </a:r>
            <a:r>
              <a:rPr lang="en-US" sz="2400" b="1" dirty="0">
                <a:solidFill>
                  <a:schemeClr val="bg1"/>
                </a:solidFill>
                <a:latin typeface="Times New Roman" pitchFamily="18" charset="0"/>
                <a:cs typeface="Arial" charset="0"/>
              </a:rPr>
              <a:t> </a:t>
            </a:r>
            <a:r>
              <a:rPr lang="en-US" sz="2400" b="1" dirty="0" err="1">
                <a:solidFill>
                  <a:schemeClr val="bg1"/>
                </a:solidFill>
                <a:latin typeface="Times New Roman" pitchFamily="18" charset="0"/>
                <a:cs typeface="Arial" charset="0"/>
              </a:rPr>
              <a:t>nội</a:t>
            </a:r>
            <a:r>
              <a:rPr lang="en-US" sz="2400" b="1" dirty="0">
                <a:solidFill>
                  <a:schemeClr val="bg1"/>
                </a:solidFill>
                <a:latin typeface="Times New Roman" pitchFamily="18" charset="0"/>
                <a:cs typeface="Arial" charset="0"/>
              </a:rPr>
              <a:t>)</a:t>
            </a:r>
            <a:endParaRPr lang="en-GB" sz="2400" b="1" dirty="0">
              <a:solidFill>
                <a:schemeClr val="bg1"/>
              </a:solidFill>
              <a:latin typeface="Times New Roman" pitchFamily="18" charset="0"/>
              <a:cs typeface="Arial" charset="0"/>
            </a:endParaRPr>
          </a:p>
        </p:txBody>
      </p:sp>
      <p:sp>
        <p:nvSpPr>
          <p:cNvPr id="6" name="Rectangle 5"/>
          <p:cNvSpPr/>
          <p:nvPr/>
        </p:nvSpPr>
        <p:spPr>
          <a:xfrm>
            <a:off x="838200" y="381000"/>
            <a:ext cx="7315200" cy="533400"/>
          </a:xfrm>
          <a:prstGeom prst="rect">
            <a:avLst/>
          </a:prstGeom>
          <a:solidFill>
            <a:srgbClr val="FDFABB"/>
          </a:solidFill>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sz="2800" b="1" dirty="0">
                <a:solidFill>
                  <a:schemeClr val="bg1"/>
                </a:solidFill>
              </a:rPr>
              <a:t>Một số hình ảnh về quê hương Bác Hồ</a:t>
            </a:r>
          </a:p>
        </p:txBody>
      </p:sp>
      <p:pic>
        <p:nvPicPr>
          <p:cNvPr id="7" name="Picture 3" descr="viewanh_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066800"/>
            <a:ext cx="3810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lang kim li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3352800"/>
            <a:ext cx="38862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p:cNvSpPr txBox="1">
            <a:spLocks noChangeArrowheads="1"/>
          </p:cNvSpPr>
          <p:nvPr/>
        </p:nvSpPr>
        <p:spPr bwMode="auto">
          <a:xfrm>
            <a:off x="5110162" y="6019800"/>
            <a:ext cx="3348038" cy="461963"/>
          </a:xfrm>
          <a:prstGeom prst="rect">
            <a:avLst/>
          </a:prstGeom>
          <a:solidFill>
            <a:srgbClr val="FDFABB"/>
          </a:solidFill>
          <a:ln w="9525">
            <a:noFill/>
            <a:miter lim="800000"/>
            <a:headEnd/>
            <a:tailEnd/>
          </a:ln>
          <a:scene3d>
            <a:camera prst="orthographicFront"/>
            <a:lightRig rig="threePt" dir="t"/>
          </a:scene3d>
          <a:sp3d>
            <a:bevelT w="114300" prst="hardEdge"/>
          </a:sp3d>
        </p:spPr>
        <p:txBody>
          <a:bodyPr>
            <a:spAutoFit/>
          </a:bodyPr>
          <a:lstStyle/>
          <a:p>
            <a:pPr algn="ctr" eaLnBrk="0" hangingPunct="0">
              <a:defRPr/>
            </a:pPr>
            <a:r>
              <a:rPr lang="en-US" sz="2400" b="1" dirty="0" err="1">
                <a:solidFill>
                  <a:schemeClr val="bg1"/>
                </a:solidFill>
                <a:latin typeface="Times New Roman" pitchFamily="18" charset="0"/>
                <a:cs typeface="Arial" charset="0"/>
              </a:rPr>
              <a:t>Làng</a:t>
            </a:r>
            <a:r>
              <a:rPr lang="en-US" sz="2400" b="1" dirty="0">
                <a:solidFill>
                  <a:schemeClr val="bg1"/>
                </a:solidFill>
                <a:latin typeface="Times New Roman" pitchFamily="18" charset="0"/>
                <a:cs typeface="Arial" charset="0"/>
              </a:rPr>
              <a:t> </a:t>
            </a:r>
            <a:r>
              <a:rPr lang="en-US" sz="2400" b="1" dirty="0" err="1">
                <a:solidFill>
                  <a:schemeClr val="bg1"/>
                </a:solidFill>
                <a:latin typeface="Times New Roman" pitchFamily="18" charset="0"/>
                <a:cs typeface="Arial" charset="0"/>
              </a:rPr>
              <a:t>Chùa</a:t>
            </a:r>
            <a:r>
              <a:rPr lang="en-US" sz="2400" b="1" dirty="0">
                <a:solidFill>
                  <a:schemeClr val="bg1"/>
                </a:solidFill>
                <a:latin typeface="Times New Roman" pitchFamily="18" charset="0"/>
                <a:cs typeface="Arial" charset="0"/>
              </a:rPr>
              <a:t> (</a:t>
            </a:r>
            <a:r>
              <a:rPr lang="en-US" sz="2400" b="1" dirty="0" err="1">
                <a:solidFill>
                  <a:schemeClr val="bg1"/>
                </a:solidFill>
                <a:latin typeface="Times New Roman" pitchFamily="18" charset="0"/>
                <a:cs typeface="Arial" charset="0"/>
              </a:rPr>
              <a:t>quê</a:t>
            </a:r>
            <a:r>
              <a:rPr lang="en-US" sz="2400" b="1" dirty="0">
                <a:solidFill>
                  <a:schemeClr val="bg1"/>
                </a:solidFill>
                <a:latin typeface="Times New Roman" pitchFamily="18" charset="0"/>
                <a:cs typeface="Arial" charset="0"/>
              </a:rPr>
              <a:t> </a:t>
            </a:r>
            <a:r>
              <a:rPr lang="en-US" sz="2400" b="1" dirty="0" err="1">
                <a:solidFill>
                  <a:schemeClr val="bg1"/>
                </a:solidFill>
                <a:latin typeface="Times New Roman" pitchFamily="18" charset="0"/>
                <a:cs typeface="Arial" charset="0"/>
              </a:rPr>
              <a:t>ngoại</a:t>
            </a:r>
            <a:r>
              <a:rPr lang="en-US" sz="2400" b="1" dirty="0">
                <a:solidFill>
                  <a:schemeClr val="bg1"/>
                </a:solidFill>
                <a:latin typeface="Times New Roman" pitchFamily="18" charset="0"/>
                <a:cs typeface="Arial" charset="0"/>
              </a:rPr>
              <a:t>)</a:t>
            </a:r>
            <a:endParaRPr lang="en-GB" sz="2400" b="1" dirty="0">
              <a:solidFill>
                <a:schemeClr val="bg1"/>
              </a:solidFill>
              <a:latin typeface="Times New Roman" pitchFamily="18" charset="0"/>
              <a:cs typeface="Arial" charset="0"/>
            </a:endParaRPr>
          </a:p>
        </p:txBody>
      </p:sp>
    </p:spTree>
    <p:extLst>
      <p:ext uri="{BB962C8B-B14F-4D97-AF65-F5344CB8AC3E}">
        <p14:creationId xmlns:p14="http://schemas.microsoft.com/office/powerpoint/2010/main" val="3829756562"/>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92515"/>
                                        </p:tgtEl>
                                        <p:attrNameLst>
                                          <p:attrName>style.visibility</p:attrName>
                                        </p:attrNameLst>
                                      </p:cBhvr>
                                      <p:to>
                                        <p:strVal val="visible"/>
                                      </p:to>
                                    </p:set>
                                    <p:animEffect transition="in" filter="checkerboard(across)">
                                      <p:cBhvr>
                                        <p:cTn id="7" dur="500"/>
                                        <p:tgtEl>
                                          <p:spTgt spid="192515"/>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192516"/>
                                        </p:tgtEl>
                                        <p:attrNameLst>
                                          <p:attrName>style.visibility</p:attrName>
                                        </p:attrNameLst>
                                      </p:cBhvr>
                                      <p:to>
                                        <p:strVal val="visible"/>
                                      </p:to>
                                    </p:set>
                                    <p:animEffect transition="in" filter="checkerboard(across)">
                                      <p:cBhvr>
                                        <p:cTn id="11" dur="500"/>
                                        <p:tgtEl>
                                          <p:spTgt spid="192516"/>
                                        </p:tgtEl>
                                      </p:cBhvr>
                                    </p:animEffect>
                                  </p:childTnLst>
                                </p:cTn>
                              </p:par>
                            </p:childTnLst>
                          </p:cTn>
                        </p:par>
                        <p:par>
                          <p:cTn id="12" fill="hold" nodeType="afterGroup">
                            <p:stCondLst>
                              <p:cond delay="1000"/>
                            </p:stCondLst>
                            <p:childTnLst>
                              <p:par>
                                <p:cTn id="13" presetID="4" presetClass="entr" presetSubtype="32" fill="hold" nodeType="afterEffect">
                                  <p:stCondLst>
                                    <p:cond delay="0"/>
                                  </p:stCondLst>
                                  <p:childTnLst>
                                    <p:set>
                                      <p:cBhvr>
                                        <p:cTn id="14" dur="1" fill="hold">
                                          <p:stCondLst>
                                            <p:cond delay="0"/>
                                          </p:stCondLst>
                                        </p:cTn>
                                        <p:tgtEl>
                                          <p:spTgt spid="192517"/>
                                        </p:tgtEl>
                                        <p:attrNameLst>
                                          <p:attrName>style.visibility</p:attrName>
                                        </p:attrNameLst>
                                      </p:cBhvr>
                                      <p:to>
                                        <p:strVal val="visible"/>
                                      </p:to>
                                    </p:set>
                                    <p:animEffect transition="in" filter="box(out)">
                                      <p:cBhvr>
                                        <p:cTn id="15" dur="500"/>
                                        <p:tgtEl>
                                          <p:spTgt spid="192517"/>
                                        </p:tgtEl>
                                      </p:cBhvr>
                                    </p:animEffect>
                                  </p:childTnLst>
                                </p:cTn>
                              </p:par>
                            </p:childTnLst>
                          </p:cTn>
                        </p:par>
                        <p:par>
                          <p:cTn id="16" fill="hold" nodeType="afterGroup">
                            <p:stCondLst>
                              <p:cond delay="1500"/>
                            </p:stCondLst>
                            <p:childTnLst>
                              <p:par>
                                <p:cTn id="17" presetID="8" presetClass="entr" presetSubtype="16"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amond(in)">
                                      <p:cBhvr>
                                        <p:cTn id="19" dur="2000"/>
                                        <p:tgtEl>
                                          <p:spTgt spid="7"/>
                                        </p:tgtEl>
                                      </p:cBhvr>
                                    </p:animEffect>
                                  </p:childTnLst>
                                </p:cTn>
                              </p:par>
                            </p:childTnLst>
                          </p:cTn>
                        </p:par>
                        <p:par>
                          <p:cTn id="20" fill="hold" nodeType="afterGroup">
                            <p:stCondLst>
                              <p:cond delay="3500"/>
                            </p:stCondLst>
                            <p:childTnLst>
                              <p:par>
                                <p:cTn id="21" presetID="8" presetClass="entr" presetSubtype="16"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amond(in)">
                                      <p:cBhvr>
                                        <p:cTn id="23" dur="2000"/>
                                        <p:tgtEl>
                                          <p:spTgt spid="8"/>
                                        </p:tgtEl>
                                      </p:cBhvr>
                                    </p:animEffect>
                                  </p:childTnLst>
                                </p:cTn>
                              </p:par>
                            </p:childTnLst>
                          </p:cTn>
                        </p:par>
                        <p:par>
                          <p:cTn id="24" fill="hold" nodeType="afterGroup">
                            <p:stCondLst>
                              <p:cond delay="5500"/>
                            </p:stCondLst>
                            <p:childTnLst>
                              <p:par>
                                <p:cTn id="25" presetID="4" presetClass="entr" presetSubtype="32"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ox(ou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ChangeArrowheads="1"/>
          </p:cNvSpPr>
          <p:nvPr/>
        </p:nvSpPr>
        <p:spPr bwMode="auto">
          <a:xfrm>
            <a:off x="457200" y="5065693"/>
            <a:ext cx="8229600" cy="954107"/>
          </a:xfrm>
          <a:prstGeom prst="rect">
            <a:avLst/>
          </a:prstGeom>
          <a:solidFill>
            <a:schemeClr val="accent5">
              <a:lumMod val="20000"/>
              <a:lumOff val="80000"/>
            </a:schemeClr>
          </a:solidFill>
          <a:ln w="9525">
            <a:noFill/>
            <a:miter lim="800000"/>
            <a:headEnd/>
            <a:tailEnd/>
          </a:ln>
          <a:effectLst>
            <a:prstShdw prst="shdw17" dist="17961" dir="2700000">
              <a:schemeClr val="accent1">
                <a:gamma/>
                <a:shade val="60000"/>
                <a:invGamma/>
              </a:schemeClr>
            </a:prstShdw>
          </a:effectLst>
          <a:scene3d>
            <a:camera prst="orthographicFront"/>
            <a:lightRig rig="threePt" dir="t"/>
          </a:scene3d>
          <a:sp3d>
            <a:bevelT w="165100" prst="coolSlant"/>
          </a:sp3d>
        </p:spPr>
        <p:txBody>
          <a:bodyPr anchor="ctr">
            <a:spAutoFit/>
          </a:bodyPr>
          <a:lstStyle/>
          <a:p>
            <a:pPr algn="just" eaLnBrk="0" hangingPunct="0">
              <a:defRPr/>
            </a:pP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Hình</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thành</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hoài</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bão</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và</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chí</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hướng</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cứu</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nước</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giải</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phóng</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dân</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tộc</a:t>
            </a:r>
            <a:endParaRPr lang="en-US" sz="2800" dirty="0">
              <a:latin typeface="Times New Roman" pitchFamily="18" charset="0"/>
              <a:cs typeface="Times New Roman" pitchFamily="18" charset="0"/>
            </a:endParaRPr>
          </a:p>
        </p:txBody>
      </p:sp>
      <p:sp>
        <p:nvSpPr>
          <p:cNvPr id="7" name="Title 1"/>
          <p:cNvSpPr txBox="1">
            <a:spLocks/>
          </p:cNvSpPr>
          <p:nvPr/>
        </p:nvSpPr>
        <p:spPr>
          <a:xfrm>
            <a:off x="381000" y="457200"/>
            <a:ext cx="8382000" cy="533400"/>
          </a:xfrm>
          <a:prstGeom prst="rect">
            <a:avLst/>
          </a:prstGeom>
          <a:solidFill>
            <a:schemeClr val="accent6">
              <a:lumMod val="20000"/>
              <a:lumOff val="80000"/>
            </a:schemeClr>
          </a:solidFill>
          <a:scene3d>
            <a:camera prst="orthographicFront"/>
            <a:lightRig rig="threePt" dir="t"/>
          </a:scene3d>
          <a:sp3d>
            <a:bevelT prst="convex"/>
          </a:sp3d>
        </p:spPr>
        <p:txBody>
          <a:bodyPr anchor="ctr">
            <a:normAutofit fontScale="62500" lnSpcReduction="20000"/>
          </a:bodyPr>
          <a:lstStyle/>
          <a:p>
            <a:pPr algn="ctr" fontAlgn="auto">
              <a:spcAft>
                <a:spcPts val="0"/>
              </a:spcAft>
              <a:defRPr/>
            </a:pPr>
            <a:r>
              <a:rPr lang="en-US" sz="2800" b="1" dirty="0">
                <a:latin typeface="Times New Roman" pitchFamily="18" charset="0"/>
                <a:ea typeface="+mj-ea"/>
                <a:cs typeface="Times New Roman" pitchFamily="18" charset="0"/>
              </a:rPr>
              <a:t>II. QUÁ TRÌNH HÌNH THÀNH VÀ PHÁT TRIỂN TƯ TƯỞNG HỒ CHÍ MINH</a:t>
            </a:r>
          </a:p>
        </p:txBody>
      </p:sp>
      <p:sp>
        <p:nvSpPr>
          <p:cNvPr id="8" name="Rectangle 7"/>
          <p:cNvSpPr/>
          <p:nvPr/>
        </p:nvSpPr>
        <p:spPr>
          <a:xfrm>
            <a:off x="457200" y="2882900"/>
            <a:ext cx="8229600" cy="1384300"/>
          </a:xfrm>
          <a:prstGeom prst="rect">
            <a:avLst/>
          </a:prstGeom>
          <a:solidFill>
            <a:schemeClr val="accent5">
              <a:lumMod val="20000"/>
              <a:lumOff val="80000"/>
            </a:schemeClr>
          </a:solidFill>
          <a:scene3d>
            <a:camera prst="orthographicFront"/>
            <a:lightRig rig="threePt" dir="t"/>
          </a:scene3d>
          <a:sp3d>
            <a:bevelT w="165100" prst="coolSlant"/>
          </a:sp3d>
        </p:spPr>
        <p:txBody>
          <a:bodyPr>
            <a:spAutoFit/>
          </a:bodyPr>
          <a:lstStyle/>
          <a:p>
            <a:pPr indent="339725" algn="just" eaLnBrk="0" hangingPunct="0">
              <a:buFontTx/>
              <a:buChar char="-"/>
              <a:defRPr/>
            </a:pPr>
            <a:r>
              <a:rPr lang="en-US" sz="2800" dirty="0">
                <a:solidFill>
                  <a:srgbClr val="000000"/>
                </a:solidFill>
                <a:latin typeface="Times New Roman" pitchFamily="18" charset="0"/>
                <a:cs typeface="Times New Roman" pitchFamily="18" charset="0"/>
              </a:rPr>
              <a:t>T</a:t>
            </a:r>
            <a:r>
              <a:rPr lang="ru-RU" sz="2800" dirty="0">
                <a:solidFill>
                  <a:srgbClr val="000000"/>
                </a:solidFill>
                <a:latin typeface="Times New Roman" pitchFamily="18" charset="0"/>
                <a:cs typeface="Times New Roman" pitchFamily="18" charset="0"/>
              </a:rPr>
              <a:t>iếp nhận truyền thống dân tộc; hấp thụ văn hoá Quốc học, Hán học và bước đầu tiếp xúc văn hoá phương Tây</a:t>
            </a:r>
            <a:endParaRPr lang="ru-RU" sz="2800" dirty="0">
              <a:latin typeface="Times New Roman" pitchFamily="18" charset="0"/>
              <a:cs typeface="Times New Roman" pitchFamily="18" charset="0"/>
            </a:endParaRPr>
          </a:p>
        </p:txBody>
      </p:sp>
      <p:sp>
        <p:nvSpPr>
          <p:cNvPr id="6" name="Rectangle 5"/>
          <p:cNvSpPr/>
          <p:nvPr/>
        </p:nvSpPr>
        <p:spPr>
          <a:xfrm>
            <a:off x="609600" y="1219200"/>
            <a:ext cx="8001000" cy="762000"/>
          </a:xfrm>
          <a:prstGeom prst="rect">
            <a:avLst/>
          </a:prstGeom>
          <a:solidFill>
            <a:srgbClr val="FBF693"/>
          </a:solidFill>
          <a:ln>
            <a:solidFill>
              <a:schemeClr val="bg1"/>
            </a:solidFill>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633413" lvl="1" indent="-633413" algn="just" fontAlgn="auto">
              <a:spcAft>
                <a:spcPts val="0"/>
              </a:spcAft>
              <a:defRPr/>
            </a:pPr>
            <a:r>
              <a:rPr lang="en-US" sz="2400" b="1" dirty="0">
                <a:solidFill>
                  <a:schemeClr val="tx1"/>
                </a:solidFill>
                <a:latin typeface="Times New Roman" pitchFamily="18" charset="0"/>
                <a:cs typeface="Times New Roman" pitchFamily="18" charset="0"/>
              </a:rPr>
              <a:t>1. </a:t>
            </a:r>
            <a:r>
              <a:rPr lang="en-US" sz="2400" b="1" dirty="0" err="1">
                <a:solidFill>
                  <a:schemeClr val="tx1"/>
                </a:solidFill>
                <a:latin typeface="Times New Roman" pitchFamily="18" charset="0"/>
                <a:cs typeface="Times New Roman" pitchFamily="18" charset="0"/>
              </a:rPr>
              <a:t>Trước</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ngày</a:t>
            </a:r>
            <a:r>
              <a:rPr lang="en-US" sz="2400" b="1" dirty="0">
                <a:solidFill>
                  <a:schemeClr val="tx1"/>
                </a:solidFill>
                <a:latin typeface="Times New Roman" pitchFamily="18" charset="0"/>
                <a:cs typeface="Times New Roman" pitchFamily="18" charset="0"/>
              </a:rPr>
              <a:t> 05/6/1911: </a:t>
            </a:r>
            <a:r>
              <a:rPr lang="en-US" sz="2400" b="1" dirty="0" err="1">
                <a:solidFill>
                  <a:schemeClr val="tx1"/>
                </a:solidFill>
                <a:latin typeface="Times New Roman" pitchFamily="18" charset="0"/>
                <a:cs typeface="Times New Roman" pitchFamily="18" charset="0"/>
              </a:rPr>
              <a:t>Hình</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thành</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tư</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tưởng</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yêu</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nước</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và</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có</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chí</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hướng</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tìm</a:t>
            </a:r>
            <a:r>
              <a:rPr lang="en-US" sz="2400" b="1" dirty="0">
                <a:solidFill>
                  <a:schemeClr val="tx1"/>
                </a:solidFill>
                <a:latin typeface="Times New Roman" pitchFamily="18" charset="0"/>
                <a:cs typeface="Times New Roman" pitchFamily="18" charset="0"/>
              </a:rPr>
              <a:t> con </a:t>
            </a:r>
            <a:r>
              <a:rPr lang="en-US" sz="2400" b="1" dirty="0" err="1">
                <a:solidFill>
                  <a:schemeClr val="tx1"/>
                </a:solidFill>
                <a:latin typeface="Times New Roman" pitchFamily="18" charset="0"/>
                <a:cs typeface="Times New Roman" pitchFamily="18" charset="0"/>
              </a:rPr>
              <a:t>đường</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cứu</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nước</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mới</a:t>
            </a:r>
            <a:endParaRPr lang="en-US" sz="24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614245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02754"/>
                                        </p:tgtEl>
                                        <p:attrNameLst>
                                          <p:attrName>style.visibility</p:attrName>
                                        </p:attrNameLst>
                                      </p:cBhvr>
                                      <p:to>
                                        <p:strVal val="visible"/>
                                      </p:to>
                                    </p:set>
                                    <p:animEffect transition="in" filter="blinds(horizontal)">
                                      <p:cBhvr>
                                        <p:cTn id="7" dur="500"/>
                                        <p:tgtEl>
                                          <p:spTgt spid="202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9570" name="Group 674"/>
          <p:cNvGraphicFramePr>
            <a:graphicFrameLocks noGrp="1"/>
          </p:cNvGraphicFramePr>
          <p:nvPr>
            <p:ph sz="quarter" idx="1"/>
          </p:nvPr>
        </p:nvGraphicFramePr>
        <p:xfrm>
          <a:off x="381000" y="1143000"/>
          <a:ext cx="8305800" cy="5181600"/>
        </p:xfrm>
        <a:graphic>
          <a:graphicData uri="http://schemas.openxmlformats.org/drawingml/2006/table">
            <a:tbl>
              <a:tblPr/>
              <a:tblGrid>
                <a:gridCol w="846973">
                  <a:extLst>
                    <a:ext uri="{9D8B030D-6E8A-4147-A177-3AD203B41FA5}">
                      <a16:colId xmlns:a16="http://schemas.microsoft.com/office/drawing/2014/main" val="20000"/>
                    </a:ext>
                  </a:extLst>
                </a:gridCol>
                <a:gridCol w="1127780">
                  <a:extLst>
                    <a:ext uri="{9D8B030D-6E8A-4147-A177-3AD203B41FA5}">
                      <a16:colId xmlns:a16="http://schemas.microsoft.com/office/drawing/2014/main" val="20001"/>
                    </a:ext>
                  </a:extLst>
                </a:gridCol>
                <a:gridCol w="6331047">
                  <a:extLst>
                    <a:ext uri="{9D8B030D-6E8A-4147-A177-3AD203B41FA5}">
                      <a16:colId xmlns:a16="http://schemas.microsoft.com/office/drawing/2014/main" val="20002"/>
                    </a:ext>
                  </a:extLst>
                </a:gridCol>
              </a:tblGrid>
              <a:tr h="1952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1890</a:t>
                      </a: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19/5</a:t>
                      </a: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Sinh</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nhật</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rgbClr val="A7F7B1"/>
                    </a:solidFill>
                  </a:tcPr>
                </a:tc>
                <a:extLst>
                  <a:ext uri="{0D108BD9-81ED-4DB2-BD59-A6C34878D82A}">
                    <a16:rowId xmlns:a16="http://schemas.microsoft.com/office/drawing/2014/main" val="10000"/>
                  </a:ext>
                </a:extLst>
              </a:tr>
              <a:tr h="3048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1895</a:t>
                      </a: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cuối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năm</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Theo cha vào Huế</a:t>
                      </a: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rgbClr val="A7F7B1"/>
                    </a:solidFill>
                  </a:tcPr>
                </a:tc>
                <a:extLst>
                  <a:ext uri="{0D108BD9-81ED-4DB2-BD59-A6C34878D82A}">
                    <a16:rowId xmlns:a16="http://schemas.microsoft.com/office/drawing/2014/main" val="10001"/>
                  </a:ext>
                </a:extLst>
              </a:tr>
              <a:tr h="1936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1901</a:t>
                      </a: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10/2</a:t>
                      </a: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Chịu</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tang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mẹ</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ở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Huế</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(cha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và</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anh</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ở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quê</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a:t>
                      </a: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rgbClr val="A7F7B1"/>
                    </a:solidFill>
                  </a:tcPr>
                </a:tc>
                <a:extLst>
                  <a:ext uri="{0D108BD9-81ED-4DB2-BD59-A6C34878D82A}">
                    <a16:rowId xmlns:a16="http://schemas.microsoft.com/office/drawing/2014/main" val="10002"/>
                  </a:ext>
                </a:extLst>
              </a:tr>
              <a:tr h="2524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000" b="1" i="1" u="none" strike="noStrike" cap="none" normalizeH="0" baseline="0" smtClean="0">
                        <a:ln>
                          <a:noFill/>
                        </a:ln>
                        <a:solidFill>
                          <a:srgbClr val="003300"/>
                        </a:solidFill>
                        <a:effectLst/>
                        <a:latin typeface="Times New Roman" pitchFamily="18" charset="0"/>
                        <a:cs typeface="Times New Roman" pitchFamily="18" charset="0"/>
                      </a:endParaRP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Sau t2</a:t>
                      </a: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Về</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quê</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ở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tại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nhà</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bà</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ngoại</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rgbClr val="A7F7B1"/>
                    </a:solidFill>
                  </a:tcPr>
                </a:tc>
                <a:extLst>
                  <a:ext uri="{0D108BD9-81ED-4DB2-BD59-A6C34878D82A}">
                    <a16:rowId xmlns:a16="http://schemas.microsoft.com/office/drawing/2014/main" val="10003"/>
                  </a:ext>
                </a:extLst>
              </a:tr>
              <a:tr h="465138">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1901 - 1902</a:t>
                      </a: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hMerge="1">
                  <a:txBody>
                    <a:bodyPr/>
                    <a:lstStyle/>
                    <a:p>
                      <a:endParaRPr 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bước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đầu</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tiếp</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thu</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tư</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tưởng</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yêu</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nước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của</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các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bậc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cha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chú</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thông</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qua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mối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quan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hệ</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giữa</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cha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với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các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sĩ</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phu</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trong</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vùng</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trong</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đó</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có</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cụ</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Phan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Bội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Châu</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rgbClr val="A7F7B1"/>
                    </a:solidFill>
                  </a:tcPr>
                </a:tc>
                <a:extLst>
                  <a:ext uri="{0D108BD9-81ED-4DB2-BD59-A6C34878D82A}">
                    <a16:rowId xmlns:a16="http://schemas.microsoft.com/office/drawing/2014/main" val="10004"/>
                  </a:ext>
                </a:extLst>
              </a:tr>
              <a:tr h="3048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1905</a:t>
                      </a: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T9</a:t>
                      </a: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Theo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học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Trường</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Tiểu</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học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Pháp</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bản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xứ</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ở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thành</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phố</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Vinh</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Lần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đầu</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tiên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tiếp</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xúc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với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khẩu</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hiệu</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TD - BĐ - BA</a:t>
                      </a: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rgbClr val="A7F7B1"/>
                    </a:solidFill>
                  </a:tcPr>
                </a:tc>
                <a:extLst>
                  <a:ext uri="{0D108BD9-81ED-4DB2-BD59-A6C34878D82A}">
                    <a16:rowId xmlns:a16="http://schemas.microsoft.com/office/drawing/2014/main" val="10005"/>
                  </a:ext>
                </a:extLst>
              </a:tr>
              <a:tr h="193675">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1906</a:t>
                      </a: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cuối t5</a:t>
                      </a: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Theo cha vào Huế (nhậm chức)</a:t>
                      </a: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rgbClr val="A7F7B1"/>
                    </a:solidFill>
                  </a:tcPr>
                </a:tc>
                <a:extLst>
                  <a:ext uri="{0D108BD9-81ED-4DB2-BD59-A6C34878D82A}">
                    <a16:rowId xmlns:a16="http://schemas.microsoft.com/office/drawing/2014/main" val="10006"/>
                  </a:ext>
                </a:extLst>
              </a:tr>
              <a:tr h="195263">
                <a:tc vMerge="1">
                  <a:txBody>
                    <a:bodyPr/>
                    <a:lstStyle/>
                    <a:p>
                      <a:endParaRPr 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T9</a:t>
                      </a: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Học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lớp</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sơ</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đẳng</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tiểu</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học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Đông</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Ba</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rgbClr val="A7F7B1"/>
                    </a:solidFill>
                  </a:tcPr>
                </a:tc>
                <a:extLst>
                  <a:ext uri="{0D108BD9-81ED-4DB2-BD59-A6C34878D82A}">
                    <a16:rowId xmlns:a16="http://schemas.microsoft.com/office/drawing/2014/main" val="10007"/>
                  </a:ext>
                </a:extLst>
              </a:tr>
              <a:tr h="19367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1907</a:t>
                      </a: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T9</a:t>
                      </a: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Học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Quốc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học</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rgbClr val="A7F7B1"/>
                    </a:solidFill>
                  </a:tcPr>
                </a:tc>
                <a:extLst>
                  <a:ext uri="{0D108BD9-81ED-4DB2-BD59-A6C34878D82A}">
                    <a16:rowId xmlns:a16="http://schemas.microsoft.com/office/drawing/2014/main" val="10008"/>
                  </a:ext>
                </a:extLst>
              </a:tr>
              <a:tr h="3048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1908</a:t>
                      </a: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T5</a:t>
                      </a: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Tham</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gia</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biểu</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tình</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chống</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thuế</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bị</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TDP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theo</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dõi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Nguyễn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Sinh</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Sắc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cũng</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bị</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khiển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trách</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vì</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có</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con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như</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vậy</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txBody>
                  <a:tcPr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rgbClr val="A7F7B1"/>
                    </a:solidFill>
                  </a:tcPr>
                </a:tc>
                <a:extLst>
                  <a:ext uri="{0D108BD9-81ED-4DB2-BD59-A6C34878D82A}">
                    <a16:rowId xmlns:a16="http://schemas.microsoft.com/office/drawing/2014/main" val="10009"/>
                  </a:ext>
                </a:extLst>
              </a:tr>
            </a:tbl>
          </a:graphicData>
        </a:graphic>
      </p:graphicFrame>
      <p:sp>
        <p:nvSpPr>
          <p:cNvPr id="5" name="Rectangle 4"/>
          <p:cNvSpPr/>
          <p:nvPr/>
        </p:nvSpPr>
        <p:spPr>
          <a:xfrm>
            <a:off x="1752600" y="381000"/>
            <a:ext cx="5943600" cy="609600"/>
          </a:xfrm>
          <a:prstGeom prst="rect">
            <a:avLst/>
          </a:prstGeom>
          <a:solidFill>
            <a:schemeClr val="accent4">
              <a:lumMod val="40000"/>
              <a:lumOff val="60000"/>
            </a:schemeClr>
          </a:solidFill>
          <a:ln>
            <a:solidFill>
              <a:schemeClr val="bg1"/>
            </a:solidFill>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dirty="0" err="1">
                <a:solidFill>
                  <a:schemeClr val="tx1"/>
                </a:solidFill>
                <a:latin typeface="Times New Roman" pitchFamily="18" charset="0"/>
                <a:cs typeface="Times New Roman" pitchFamily="18" charset="0"/>
              </a:rPr>
              <a:t>Những</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mốc</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lịch</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sử</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đáng</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nhớ</a:t>
            </a:r>
            <a:endParaRPr lang="en-US"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66578334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209570"/>
                                        </p:tgtEl>
                                        <p:attrNameLst>
                                          <p:attrName>style.visibility</p:attrName>
                                        </p:attrNameLst>
                                      </p:cBhvr>
                                      <p:to>
                                        <p:strVal val="visible"/>
                                      </p:to>
                                    </p:set>
                                    <p:animEffect transition="in" filter="checkerboard(across)">
                                      <p:cBhvr>
                                        <p:cTn id="7" dur="500"/>
                                        <p:tgtEl>
                                          <p:spTgt spid="209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503238"/>
            <a:ext cx="8229600" cy="639762"/>
          </a:xfrm>
          <a:solidFill>
            <a:schemeClr val="accent5">
              <a:lumMod val="20000"/>
              <a:lumOff val="80000"/>
            </a:schemeClr>
          </a:solidFill>
        </p:spPr>
        <p:txBody>
          <a:bodyPr>
            <a:normAutofit fontScale="90000"/>
          </a:bodyPr>
          <a:lstStyle/>
          <a:p>
            <a:pPr algn="ctr" eaLnBrk="1" fontAlgn="auto" hangingPunct="1">
              <a:spcAft>
                <a:spcPts val="0"/>
              </a:spcAft>
              <a:defRPr/>
            </a:pPr>
            <a:r>
              <a:rPr lang="en-US" dirty="0" err="1" smtClean="0">
                <a:solidFill>
                  <a:schemeClr val="tx1"/>
                </a:solidFill>
              </a:rPr>
              <a:t>Những</a:t>
            </a:r>
            <a:r>
              <a:rPr lang="en-US" dirty="0" smtClean="0">
                <a:solidFill>
                  <a:schemeClr val="tx1"/>
                </a:solidFill>
              </a:rPr>
              <a:t> </a:t>
            </a:r>
            <a:r>
              <a:rPr lang="en-US" dirty="0" err="1" smtClean="0">
                <a:solidFill>
                  <a:schemeClr val="tx1"/>
                </a:solidFill>
              </a:rPr>
              <a:t>mốc</a:t>
            </a:r>
            <a:r>
              <a:rPr lang="en-US" dirty="0" smtClean="0">
                <a:solidFill>
                  <a:schemeClr val="tx1"/>
                </a:solidFill>
              </a:rPr>
              <a:t> </a:t>
            </a:r>
            <a:r>
              <a:rPr lang="en-US" dirty="0" err="1" smtClean="0">
                <a:solidFill>
                  <a:schemeClr val="tx1"/>
                </a:solidFill>
              </a:rPr>
              <a:t>lịch</a:t>
            </a:r>
            <a:r>
              <a:rPr lang="en-US" dirty="0" smtClean="0">
                <a:solidFill>
                  <a:schemeClr val="tx1"/>
                </a:solidFill>
              </a:rPr>
              <a:t> </a:t>
            </a:r>
            <a:r>
              <a:rPr lang="en-US" dirty="0" err="1" smtClean="0">
                <a:solidFill>
                  <a:schemeClr val="tx1"/>
                </a:solidFill>
              </a:rPr>
              <a:t>sử</a:t>
            </a:r>
            <a:r>
              <a:rPr lang="en-US" dirty="0" smtClean="0">
                <a:solidFill>
                  <a:schemeClr val="tx1"/>
                </a:solidFill>
              </a:rPr>
              <a:t> </a:t>
            </a:r>
            <a:r>
              <a:rPr lang="en-US" dirty="0" err="1" smtClean="0">
                <a:solidFill>
                  <a:schemeClr val="tx1"/>
                </a:solidFill>
              </a:rPr>
              <a:t>đáng</a:t>
            </a:r>
            <a:r>
              <a:rPr lang="en-US" dirty="0" smtClean="0">
                <a:solidFill>
                  <a:schemeClr val="tx1"/>
                </a:solidFill>
              </a:rPr>
              <a:t> </a:t>
            </a:r>
            <a:r>
              <a:rPr lang="en-US" dirty="0" err="1" smtClean="0">
                <a:solidFill>
                  <a:schemeClr val="tx1"/>
                </a:solidFill>
              </a:rPr>
              <a:t>nhớ</a:t>
            </a:r>
            <a:endParaRPr lang="en-US" dirty="0" smtClean="0">
              <a:solidFill>
                <a:schemeClr val="tx1"/>
              </a:solidFill>
            </a:endParaRPr>
          </a:p>
        </p:txBody>
      </p:sp>
      <p:graphicFrame>
        <p:nvGraphicFramePr>
          <p:cNvPr id="213101" name="Group 109"/>
          <p:cNvGraphicFramePr>
            <a:graphicFrameLocks noGrp="1"/>
          </p:cNvGraphicFramePr>
          <p:nvPr>
            <p:ph idx="1"/>
          </p:nvPr>
        </p:nvGraphicFramePr>
        <p:xfrm>
          <a:off x="381000" y="1508125"/>
          <a:ext cx="8305800" cy="4816474"/>
        </p:xfrm>
        <a:graphic>
          <a:graphicData uri="http://schemas.openxmlformats.org/drawingml/2006/table">
            <a:tbl>
              <a:tblPr/>
              <a:tblGrid>
                <a:gridCol w="846973">
                  <a:extLst>
                    <a:ext uri="{9D8B030D-6E8A-4147-A177-3AD203B41FA5}">
                      <a16:colId xmlns:a16="http://schemas.microsoft.com/office/drawing/2014/main" val="20000"/>
                    </a:ext>
                  </a:extLst>
                </a:gridCol>
                <a:gridCol w="1127780">
                  <a:extLst>
                    <a:ext uri="{9D8B030D-6E8A-4147-A177-3AD203B41FA5}">
                      <a16:colId xmlns:a16="http://schemas.microsoft.com/office/drawing/2014/main" val="20001"/>
                    </a:ext>
                  </a:extLst>
                </a:gridCol>
                <a:gridCol w="6331047">
                  <a:extLst>
                    <a:ext uri="{9D8B030D-6E8A-4147-A177-3AD203B41FA5}">
                      <a16:colId xmlns:a16="http://schemas.microsoft.com/office/drawing/2014/main" val="20002"/>
                    </a:ext>
                  </a:extLst>
                </a:gridCol>
              </a:tblGrid>
              <a:tr h="39629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1909</a:t>
                      </a:r>
                    </a:p>
                  </a:txBody>
                  <a:tcPr marT="45726" marB="45726"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T6</a:t>
                      </a:r>
                    </a:p>
                  </a:txBody>
                  <a:tcPr marT="45726" marB="45726"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Theo cha vào Bình Khê nhân dịp ông nhậm chức tri huyện</a:t>
                      </a:r>
                    </a:p>
                  </a:txBody>
                  <a:tcPr marT="45726" marB="45726"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rgbClr val="A3FBBA"/>
                    </a:solidFill>
                  </a:tcPr>
                </a:tc>
                <a:extLst>
                  <a:ext uri="{0D108BD9-81ED-4DB2-BD59-A6C34878D82A}">
                    <a16:rowId xmlns:a16="http://schemas.microsoft.com/office/drawing/2014/main" val="10000"/>
                  </a:ext>
                </a:extLst>
              </a:tr>
              <a:tr h="39629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1910</a:t>
                      </a:r>
                    </a:p>
                  </a:txBody>
                  <a:tcPr marT="45726" marB="45726"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đầu t9</a:t>
                      </a:r>
                    </a:p>
                  </a:txBody>
                  <a:tcPr marT="45726" marB="45726"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Từ</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QN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vào</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SG,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xin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dạy</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ở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Dục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Thanh</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Phan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Thiết</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T="45726" marB="45726"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rgbClr val="A3FBBA"/>
                    </a:solidFill>
                  </a:tcPr>
                </a:tc>
                <a:extLst>
                  <a:ext uri="{0D108BD9-81ED-4DB2-BD59-A6C34878D82A}">
                    <a16:rowId xmlns:a16="http://schemas.microsoft.com/office/drawing/2014/main" val="10001"/>
                  </a:ext>
                </a:extLst>
              </a:tr>
              <a:tr h="39629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1911</a:t>
                      </a:r>
                    </a:p>
                  </a:txBody>
                  <a:tcPr marT="45726" marB="45726"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T2</a:t>
                      </a:r>
                    </a:p>
                  </a:txBody>
                  <a:tcPr marT="45726" marB="45726"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Vào SG</a:t>
                      </a:r>
                    </a:p>
                  </a:txBody>
                  <a:tcPr marT="45726" marB="45726"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rgbClr val="A3FBBA"/>
                    </a:solidFill>
                  </a:tcPr>
                </a:tc>
                <a:extLst>
                  <a:ext uri="{0D108BD9-81ED-4DB2-BD59-A6C34878D82A}">
                    <a16:rowId xmlns:a16="http://schemas.microsoft.com/office/drawing/2014/main" val="10002"/>
                  </a:ext>
                </a:extLst>
              </a:tr>
              <a:tr h="222533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000" b="1" i="1" u="none" strike="noStrike" cap="none" normalizeH="0" baseline="0" smtClean="0">
                        <a:ln>
                          <a:noFill/>
                        </a:ln>
                        <a:solidFill>
                          <a:srgbClr val="003300"/>
                        </a:solidFill>
                        <a:effectLst/>
                        <a:latin typeface="Times New Roman" pitchFamily="18" charset="0"/>
                        <a:cs typeface="Times New Roman" pitchFamily="18" charset="0"/>
                      </a:endParaRPr>
                    </a:p>
                  </a:txBody>
                  <a:tcPr marT="45726" marB="45726"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Trước 2/6</a:t>
                      </a:r>
                    </a:p>
                  </a:txBody>
                  <a:tcPr marT="45726" marB="45726"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Bàn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với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một</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người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bạn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thân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về</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chuyện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đi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ra</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nước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ngoài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Tôi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muốn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đi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ra</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ngoài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xem</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nước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Pháp</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và</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các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nước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khác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Sau</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khi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xem</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xét</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họ</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làm</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như</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thế</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nào</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tôi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sẽ</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trở</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về</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giúp</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đồng</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bào</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chúng</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ta</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Anh</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muốn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đi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với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tôi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không</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Khi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người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bạn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hỏi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lấy</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đâu</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ra</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tiền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mà</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đi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anh</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Thành</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vừa</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nói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vừa</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giơ</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hai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bàn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tay</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Đây</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tiền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đây</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chúng</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ta</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sẽ</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làm</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việc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Chúng</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ta</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sẽ</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làm</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bất</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cứ</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việc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gì</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để</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sống</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và</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để</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đi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a:t>
                      </a:r>
                    </a:p>
                  </a:txBody>
                  <a:tcPr marT="45726" marB="45726"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rgbClr val="A3FBBA"/>
                    </a:solidFill>
                  </a:tcPr>
                </a:tc>
                <a:extLst>
                  <a:ext uri="{0D108BD9-81ED-4DB2-BD59-A6C34878D82A}">
                    <a16:rowId xmlns:a16="http://schemas.microsoft.com/office/drawing/2014/main" val="10003"/>
                  </a:ext>
                </a:extLst>
              </a:tr>
              <a:tr h="100597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000" b="1" i="1" u="none" strike="noStrike" cap="none" normalizeH="0" baseline="0" smtClean="0">
                        <a:ln>
                          <a:noFill/>
                        </a:ln>
                        <a:solidFill>
                          <a:srgbClr val="003300"/>
                        </a:solidFill>
                        <a:effectLst/>
                        <a:latin typeface="Times New Roman" pitchFamily="18" charset="0"/>
                        <a:cs typeface="Times New Roman" pitchFamily="18" charset="0"/>
                      </a:endParaRPr>
                    </a:p>
                  </a:txBody>
                  <a:tcPr marT="45726" marB="45726"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2/6</a:t>
                      </a:r>
                    </a:p>
                  </a:txBody>
                  <a:tcPr marT="45726" marB="45726"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Xin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làm</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việc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ở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tàu</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Amiran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Latusơ</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Tơrêvin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một</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tàu</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lớn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vừa</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chở</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hàng</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vừa</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chở</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khách</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của</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hãng</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Năm</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Sao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đang</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chuẩn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bị</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rời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cảng</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Sài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Gòn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đi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Mácxây</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T="45726" marB="45726"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rgbClr val="A3FBBA"/>
                    </a:solidFill>
                  </a:tcPr>
                </a:tc>
                <a:extLst>
                  <a:ext uri="{0D108BD9-81ED-4DB2-BD59-A6C34878D82A}">
                    <a16:rowId xmlns:a16="http://schemas.microsoft.com/office/drawing/2014/main" val="10004"/>
                  </a:ext>
                </a:extLst>
              </a:tr>
              <a:tr h="396292">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2000" b="1" i="1" u="none" strike="noStrike" cap="none" normalizeH="0" baseline="0" smtClean="0">
                        <a:ln>
                          <a:noFill/>
                        </a:ln>
                        <a:solidFill>
                          <a:srgbClr val="003300"/>
                        </a:solidFill>
                        <a:effectLst/>
                        <a:latin typeface="Times New Roman" pitchFamily="18" charset="0"/>
                        <a:cs typeface="Times New Roman" pitchFamily="18" charset="0"/>
                      </a:endParaRPr>
                    </a:p>
                  </a:txBody>
                  <a:tcPr marT="45726" marB="45726"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Times New Roman" pitchFamily="18" charset="0"/>
                        </a:rPr>
                        <a:t>3/6</a:t>
                      </a:r>
                    </a:p>
                  </a:txBody>
                  <a:tcPr marT="45726" marB="45726"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Bắt</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đầu</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làm</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việc</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với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tên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mới</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Văn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cs typeface="Times New Roman" pitchFamily="18" charset="0"/>
                        </a:rPr>
                        <a:t>Ba</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T="45726" marB="45726" anchor="ctr" horzOverflow="overflow">
                    <a:lnL w="28575" cap="flat" cmpd="sng" algn="ctr">
                      <a:solidFill>
                        <a:srgbClr val="CC0000"/>
                      </a:solidFill>
                      <a:prstDash val="solid"/>
                      <a:round/>
                      <a:headEnd type="none" w="med" len="med"/>
                      <a:tailEnd type="none" w="med" len="med"/>
                    </a:lnL>
                    <a:lnR w="28575" cap="flat" cmpd="sng" algn="ctr">
                      <a:solidFill>
                        <a:srgbClr val="CC0000"/>
                      </a:solidFill>
                      <a:prstDash val="solid"/>
                      <a:round/>
                      <a:headEnd type="none" w="med" len="med"/>
                      <a:tailEnd type="none" w="med" len="med"/>
                    </a:lnR>
                    <a:lnT w="28575" cap="flat" cmpd="sng" algn="ctr">
                      <a:solidFill>
                        <a:srgbClr val="CC0000"/>
                      </a:solidFill>
                      <a:prstDash val="solid"/>
                      <a:round/>
                      <a:headEnd type="none" w="med" len="med"/>
                      <a:tailEnd type="none" w="med" len="med"/>
                    </a:lnT>
                    <a:lnB w="28575" cap="flat" cmpd="sng" algn="ctr">
                      <a:solidFill>
                        <a:srgbClr val="CC0000"/>
                      </a:solidFill>
                      <a:prstDash val="solid"/>
                      <a:round/>
                      <a:headEnd type="none" w="med" len="med"/>
                      <a:tailEnd type="none" w="med" len="med"/>
                    </a:lnB>
                    <a:lnTlToBr>
                      <a:noFill/>
                    </a:lnTlToBr>
                    <a:lnBlToTr>
                      <a:noFill/>
                    </a:lnBlToTr>
                    <a:solidFill>
                      <a:srgbClr val="A3FBBA"/>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7965245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213101"/>
                                        </p:tgtEl>
                                        <p:attrNameLst>
                                          <p:attrName>style.visibility</p:attrName>
                                        </p:attrNameLst>
                                      </p:cBhvr>
                                      <p:to>
                                        <p:strVal val="visible"/>
                                      </p:to>
                                    </p:set>
                                    <p:animEffect transition="in" filter="box(in)">
                                      <p:cBhvr>
                                        <p:cTn id="7" dur="500"/>
                                        <p:tgtEl>
                                          <p:spTgt spid="213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Line 29"/>
          <p:cNvSpPr>
            <a:spLocks noChangeShapeType="1"/>
          </p:cNvSpPr>
          <p:nvPr/>
        </p:nvSpPr>
        <p:spPr bwMode="auto">
          <a:xfrm>
            <a:off x="1524000" y="6757988"/>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19" name="Line 30"/>
          <p:cNvSpPr>
            <a:spLocks noChangeShapeType="1"/>
          </p:cNvSpPr>
          <p:nvPr/>
        </p:nvSpPr>
        <p:spPr bwMode="auto">
          <a:xfrm>
            <a:off x="7467600" y="6757988"/>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Title 1"/>
          <p:cNvSpPr txBox="1">
            <a:spLocks/>
          </p:cNvSpPr>
          <p:nvPr/>
        </p:nvSpPr>
        <p:spPr>
          <a:xfrm>
            <a:off x="381000" y="381000"/>
            <a:ext cx="8382000" cy="533400"/>
          </a:xfrm>
          <a:prstGeom prst="rect">
            <a:avLst/>
          </a:prstGeom>
          <a:solidFill>
            <a:schemeClr val="accent2">
              <a:lumMod val="20000"/>
              <a:lumOff val="80000"/>
            </a:schemeClr>
          </a:solidFill>
          <a:scene3d>
            <a:camera prst="orthographicFront"/>
            <a:lightRig rig="threePt" dir="t"/>
          </a:scene3d>
          <a:sp3d>
            <a:bevelT prst="convex"/>
          </a:sp3d>
        </p:spPr>
        <p:txBody>
          <a:bodyPr anchor="ctr">
            <a:normAutofit fontScale="62500" lnSpcReduction="20000"/>
          </a:bodyPr>
          <a:lstStyle/>
          <a:p>
            <a:pPr algn="ctr" fontAlgn="auto">
              <a:spcAft>
                <a:spcPts val="0"/>
              </a:spcAft>
              <a:defRPr/>
            </a:pPr>
            <a:r>
              <a:rPr lang="en-US" sz="2800" b="1" dirty="0">
                <a:latin typeface="Times New Roman" pitchFamily="18" charset="0"/>
                <a:ea typeface="+mj-ea"/>
                <a:cs typeface="Times New Roman" pitchFamily="18" charset="0"/>
              </a:rPr>
              <a:t>II. QUÁ TRÌNH HÌNH THÀNH VÀ PHÁT TRIỂN TƯ TƯỞNG HỒ CHÍ MINH</a:t>
            </a:r>
          </a:p>
        </p:txBody>
      </p:sp>
      <p:sp>
        <p:nvSpPr>
          <p:cNvPr id="8" name="Content Placeholder 2"/>
          <p:cNvSpPr txBox="1">
            <a:spLocks/>
          </p:cNvSpPr>
          <p:nvPr/>
        </p:nvSpPr>
        <p:spPr bwMode="auto">
          <a:xfrm>
            <a:off x="685800" y="2133600"/>
            <a:ext cx="8077200" cy="838200"/>
          </a:xfrm>
          <a:prstGeom prst="rect">
            <a:avLst/>
          </a:prstGeom>
          <a:solidFill>
            <a:srgbClr val="FBF693"/>
          </a:solidFill>
          <a:ln w="9525">
            <a:noFill/>
            <a:miter lim="800000"/>
            <a:headEnd/>
            <a:tailEnd/>
          </a:ln>
          <a:scene3d>
            <a:camera prst="orthographicFront"/>
            <a:lightRig rig="threePt" dir="t"/>
          </a:scene3d>
          <a:sp3d>
            <a:bevelT w="139700" prst="cross"/>
          </a:sp3d>
        </p:spPr>
        <p:txBody>
          <a:bodyPr/>
          <a:lstStyle/>
          <a:p>
            <a:pPr marL="398463" lvl="1" indent="-398463" algn="just" fontAlgn="auto">
              <a:spcBef>
                <a:spcPct val="20000"/>
              </a:spcBef>
              <a:spcAft>
                <a:spcPts val="0"/>
              </a:spcAft>
              <a:defRPr/>
            </a:pPr>
            <a:r>
              <a:rPr lang="en-US" sz="2400" b="1" dirty="0">
                <a:latin typeface="Times New Roman" pitchFamily="18" charset="0"/>
                <a:cs typeface="Times New Roman" pitchFamily="18" charset="0"/>
              </a:rPr>
              <a:t>2. </a:t>
            </a:r>
            <a:r>
              <a:rPr lang="en-US" sz="2400" b="1" dirty="0" err="1">
                <a:latin typeface="Times New Roman" pitchFamily="18" charset="0"/>
                <a:cs typeface="Times New Roman" pitchFamily="18" charset="0"/>
              </a:rPr>
              <a:t>Thời</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kỳ</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giữa</a:t>
            </a:r>
            <a:r>
              <a:rPr lang="en-US" sz="2400" b="1" dirty="0">
                <a:latin typeface="Times New Roman" pitchFamily="18" charset="0"/>
                <a:cs typeface="Times New Roman" pitchFamily="18" charset="0"/>
              </a:rPr>
              <a:t> 1911 - </a:t>
            </a:r>
            <a:r>
              <a:rPr lang="en-US" sz="2400" b="1" dirty="0" err="1">
                <a:latin typeface="Times New Roman" pitchFamily="18" charset="0"/>
                <a:cs typeface="Times New Roman" pitchFamily="18" charset="0"/>
              </a:rPr>
              <a:t>cuối</a:t>
            </a:r>
            <a:r>
              <a:rPr lang="en-US" sz="2400" b="1" dirty="0">
                <a:latin typeface="Times New Roman" pitchFamily="18" charset="0"/>
                <a:cs typeface="Times New Roman" pitchFamily="18" charset="0"/>
              </a:rPr>
              <a:t> 1920: </a:t>
            </a:r>
            <a:r>
              <a:rPr lang="ru-RU"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Hình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thành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tư</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tưởng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cứu</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nước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giải</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phóng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dân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tộc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theo</a:t>
            </a:r>
            <a:r>
              <a:rPr lang="en-US" sz="2400" b="1" dirty="0">
                <a:latin typeface="Times New Roman" pitchFamily="18" charset="0"/>
                <a:cs typeface="Times New Roman" pitchFamily="18" charset="0"/>
              </a:rPr>
              <a:t> con </a:t>
            </a:r>
            <a:r>
              <a:rPr lang="en-US" sz="2400" b="1" dirty="0" err="1">
                <a:latin typeface="Times New Roman" pitchFamily="18" charset="0"/>
                <a:cs typeface="Times New Roman" pitchFamily="18" charset="0"/>
              </a:rPr>
              <a:t>đường</a:t>
            </a:r>
            <a:r>
              <a:rPr lang="en-US" sz="2400" b="1" dirty="0">
                <a:latin typeface="Times New Roman" pitchFamily="18" charset="0"/>
                <a:cs typeface="Times New Roman" pitchFamily="18" charset="0"/>
              </a:rPr>
              <a:t> CMVS</a:t>
            </a:r>
          </a:p>
        </p:txBody>
      </p:sp>
      <p:sp>
        <p:nvSpPr>
          <p:cNvPr id="7" name="Rectangle 6"/>
          <p:cNvSpPr/>
          <p:nvPr/>
        </p:nvSpPr>
        <p:spPr>
          <a:xfrm>
            <a:off x="685800" y="1143000"/>
            <a:ext cx="8001000" cy="762000"/>
          </a:xfrm>
          <a:prstGeom prst="rect">
            <a:avLst/>
          </a:prstGeom>
          <a:solidFill>
            <a:srgbClr val="FBF693"/>
          </a:solidFill>
          <a:ln>
            <a:solidFill>
              <a:schemeClr val="bg1"/>
            </a:solidFill>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398463" lvl="1" indent="-398463" algn="just" fontAlgn="auto">
              <a:spcAft>
                <a:spcPts val="0"/>
              </a:spcAft>
              <a:defRPr/>
            </a:pPr>
            <a:r>
              <a:rPr lang="en-US" sz="2400" b="1" dirty="0">
                <a:solidFill>
                  <a:schemeClr val="tx1"/>
                </a:solidFill>
                <a:latin typeface="Times New Roman" pitchFamily="18" charset="0"/>
                <a:cs typeface="Times New Roman" pitchFamily="18" charset="0"/>
              </a:rPr>
              <a:t>1. </a:t>
            </a:r>
            <a:r>
              <a:rPr lang="en-US" sz="2400" b="1" dirty="0" err="1">
                <a:solidFill>
                  <a:schemeClr val="tx1"/>
                </a:solidFill>
                <a:latin typeface="Times New Roman" pitchFamily="18" charset="0"/>
                <a:cs typeface="Times New Roman" pitchFamily="18" charset="0"/>
              </a:rPr>
              <a:t>Trước</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ngày</a:t>
            </a:r>
            <a:r>
              <a:rPr lang="en-US" sz="2400" b="1" dirty="0">
                <a:solidFill>
                  <a:schemeClr val="tx1"/>
                </a:solidFill>
                <a:latin typeface="Times New Roman" pitchFamily="18" charset="0"/>
                <a:cs typeface="Times New Roman" pitchFamily="18" charset="0"/>
              </a:rPr>
              <a:t> 05/6/1911: </a:t>
            </a:r>
            <a:r>
              <a:rPr lang="en-US" sz="2400" b="1" dirty="0" err="1">
                <a:solidFill>
                  <a:schemeClr val="tx1"/>
                </a:solidFill>
                <a:latin typeface="Times New Roman" pitchFamily="18" charset="0"/>
                <a:cs typeface="Times New Roman" pitchFamily="18" charset="0"/>
              </a:rPr>
              <a:t>Hình</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thành</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tư</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tưởng</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yêu</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nước</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và</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có</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chí</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hướng</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tìm</a:t>
            </a:r>
            <a:r>
              <a:rPr lang="en-US" sz="2400" b="1" dirty="0">
                <a:solidFill>
                  <a:schemeClr val="tx1"/>
                </a:solidFill>
                <a:latin typeface="Times New Roman" pitchFamily="18" charset="0"/>
                <a:cs typeface="Times New Roman" pitchFamily="18" charset="0"/>
              </a:rPr>
              <a:t> con </a:t>
            </a:r>
            <a:r>
              <a:rPr lang="en-US" sz="2400" b="1" dirty="0" err="1">
                <a:solidFill>
                  <a:schemeClr val="tx1"/>
                </a:solidFill>
                <a:latin typeface="Times New Roman" pitchFamily="18" charset="0"/>
                <a:cs typeface="Times New Roman" pitchFamily="18" charset="0"/>
              </a:rPr>
              <a:t>đường</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cứu</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nước</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mới</a:t>
            </a:r>
            <a:endParaRPr lang="en-US" sz="24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79723707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6"/>
          <p:cNvPicPr>
            <a:picLocks noChangeAspect="1" noChangeArrowheads="1"/>
          </p:cNvPicPr>
          <p:nvPr/>
        </p:nvPicPr>
        <p:blipFill>
          <a:blip r:embed="rId2" cstate="print"/>
          <a:srcRect l="2618" b="6569"/>
          <a:stretch>
            <a:fillRect/>
          </a:stretch>
        </p:blipFill>
        <p:spPr bwMode="auto">
          <a:xfrm>
            <a:off x="779462" y="3352800"/>
            <a:ext cx="5468938" cy="3140075"/>
          </a:xfrm>
          <a:prstGeom prst="rect">
            <a:avLst/>
          </a:prstGeom>
          <a:noFill/>
          <a:ln w="38100">
            <a:solidFill>
              <a:schemeClr val="bg1"/>
            </a:solidFill>
            <a:miter lim="800000"/>
            <a:headEnd/>
            <a:tailEnd/>
          </a:ln>
          <a:scene3d>
            <a:camera prst="orthographicFront"/>
            <a:lightRig rig="threePt" dir="t"/>
          </a:scene3d>
          <a:sp3d>
            <a:bevelT w="152400" h="50800" prst="softRound"/>
          </a:sp3d>
        </p:spPr>
      </p:pic>
      <p:pic>
        <p:nvPicPr>
          <p:cNvPr id="67588" name="Picture 5" descr="thuan-2"/>
          <p:cNvPicPr>
            <a:picLocks noChangeAspect="1" noChangeArrowheads="1"/>
          </p:cNvPicPr>
          <p:nvPr/>
        </p:nvPicPr>
        <p:blipFill>
          <a:blip r:embed="rId3" cstate="print"/>
          <a:srcRect t="4915" b="11520"/>
          <a:stretch>
            <a:fillRect/>
          </a:stretch>
        </p:blipFill>
        <p:spPr bwMode="auto">
          <a:xfrm>
            <a:off x="5257800" y="1905000"/>
            <a:ext cx="3276600" cy="1981200"/>
          </a:xfrm>
          <a:prstGeom prst="rect">
            <a:avLst/>
          </a:prstGeom>
          <a:noFill/>
          <a:ln w="28575">
            <a:solidFill>
              <a:schemeClr val="bg1"/>
            </a:solidFill>
            <a:miter lim="800000"/>
            <a:headEnd/>
            <a:tailEnd/>
          </a:ln>
          <a:scene3d>
            <a:camera prst="orthographicFront"/>
            <a:lightRig rig="threePt" dir="t"/>
          </a:scene3d>
          <a:sp3d>
            <a:bevelT w="152400" h="50800" prst="softRound"/>
          </a:sp3d>
        </p:spPr>
      </p:pic>
      <p:pic>
        <p:nvPicPr>
          <p:cNvPr id="6" name="Picture 11" descr="Ben nha rong"/>
          <p:cNvPicPr>
            <a:picLocks noChangeAspect="1" noChangeArrowheads="1"/>
          </p:cNvPicPr>
          <p:nvPr/>
        </p:nvPicPr>
        <p:blipFill>
          <a:blip r:embed="rId4" cstate="print"/>
          <a:srcRect/>
          <a:stretch>
            <a:fillRect/>
          </a:stretch>
        </p:blipFill>
        <p:spPr bwMode="auto">
          <a:xfrm>
            <a:off x="6324600" y="3886200"/>
            <a:ext cx="2209800" cy="1397000"/>
          </a:xfrm>
          <a:prstGeom prst="rect">
            <a:avLst/>
          </a:prstGeom>
          <a:noFill/>
          <a:ln w="9525">
            <a:solidFill>
              <a:schemeClr val="bg1"/>
            </a:solidFill>
            <a:miter lim="800000"/>
            <a:headEnd/>
            <a:tailEnd/>
          </a:ln>
          <a:scene3d>
            <a:camera prst="orthographicFront"/>
            <a:lightRig rig="threePt" dir="t"/>
          </a:scene3d>
          <a:sp3d>
            <a:bevelT w="152400" h="50800" prst="softRound"/>
          </a:sp3d>
        </p:spPr>
      </p:pic>
      <p:sp>
        <p:nvSpPr>
          <p:cNvPr id="7" name="Cloud"/>
          <p:cNvSpPr>
            <a:spLocks noChangeAspect="1" noEditPoints="1" noChangeArrowheads="1"/>
          </p:cNvSpPr>
          <p:nvPr/>
        </p:nvSpPr>
        <p:spPr bwMode="auto">
          <a:xfrm>
            <a:off x="457200" y="1676400"/>
            <a:ext cx="5029200" cy="225107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CC"/>
          </a:solidFill>
          <a:ln w="9525">
            <a:solidFill>
              <a:schemeClr val="bg1"/>
            </a:solidFill>
            <a:miter lim="800000"/>
            <a:headEnd/>
            <a:tailEnd/>
          </a:ln>
          <a:effectLst>
            <a:outerShdw dist="107763" dir="2700000" algn="ctr" rotWithShape="0">
              <a:srgbClr val="808080"/>
            </a:outerShdw>
          </a:effectLst>
        </p:spPr>
        <p:txBody>
          <a:bodyPr/>
          <a:lstStyle/>
          <a:p>
            <a:pPr algn="ctr">
              <a:defRPr/>
            </a:pPr>
            <a:r>
              <a:rPr lang="vi-VN" sz="1600" b="1" dirty="0">
                <a:solidFill>
                  <a:srgbClr val="0000FF"/>
                </a:solidFill>
                <a:latin typeface="+mj-lt"/>
                <a:cs typeface="Arial" charset="0"/>
              </a:rPr>
              <a:t>Ngày 5/6/1911, tại bến cảng Nhà Rồng, người thanh niên yêu nước Nguyễn Tất Thành đã lên chiếc tàu buôn của Pháp (Latutsơ Tơrêvin) </a:t>
            </a:r>
          </a:p>
          <a:p>
            <a:pPr algn="ctr">
              <a:defRPr/>
            </a:pPr>
            <a:r>
              <a:rPr lang="vi-VN" sz="1600" b="1" dirty="0">
                <a:solidFill>
                  <a:srgbClr val="0000FF"/>
                </a:solidFill>
                <a:latin typeface="+mj-lt"/>
                <a:cs typeface="Arial" charset="0"/>
              </a:rPr>
              <a:t>sang phương Tây </a:t>
            </a:r>
          </a:p>
          <a:p>
            <a:pPr algn="ctr">
              <a:defRPr/>
            </a:pPr>
            <a:r>
              <a:rPr lang="vi-VN" sz="1600" b="1" dirty="0">
                <a:solidFill>
                  <a:srgbClr val="0000FF"/>
                </a:solidFill>
                <a:latin typeface="+mj-lt"/>
                <a:cs typeface="Arial" charset="0"/>
              </a:rPr>
              <a:t>t</a:t>
            </a:r>
            <a:r>
              <a:rPr lang="en-US" sz="1600" b="1" dirty="0">
                <a:solidFill>
                  <a:srgbClr val="0000FF"/>
                </a:solidFill>
                <a:latin typeface="+mj-lt"/>
                <a:cs typeface="Arial" charset="0"/>
              </a:rPr>
              <a:t>ì</a:t>
            </a:r>
            <a:r>
              <a:rPr lang="vi-VN" sz="1600" b="1" dirty="0">
                <a:solidFill>
                  <a:srgbClr val="0000FF"/>
                </a:solidFill>
                <a:latin typeface="+mj-lt"/>
                <a:cs typeface="Arial" charset="0"/>
              </a:rPr>
              <a:t>m đường cứu nước</a:t>
            </a:r>
            <a:endParaRPr lang="en-US" sz="1600" b="1" dirty="0">
              <a:solidFill>
                <a:srgbClr val="0000FF"/>
              </a:solidFill>
              <a:latin typeface="+mj-lt"/>
              <a:cs typeface="Arial" charset="0"/>
            </a:endParaRPr>
          </a:p>
        </p:txBody>
      </p:sp>
      <p:sp>
        <p:nvSpPr>
          <p:cNvPr id="8" name="WordArt 14"/>
          <p:cNvSpPr>
            <a:spLocks noChangeArrowheads="1" noChangeShapeType="1" noTextEdit="1"/>
          </p:cNvSpPr>
          <p:nvPr/>
        </p:nvSpPr>
        <p:spPr bwMode="auto">
          <a:xfrm>
            <a:off x="1143000" y="4191000"/>
            <a:ext cx="6477000" cy="1020763"/>
          </a:xfrm>
          <a:prstGeom prst="rect">
            <a:avLst/>
          </a:prstGeom>
        </p:spPr>
        <p:txBody>
          <a:bodyPr wrap="none" fromWordArt="1">
            <a:prstTxWarp prst="textDoubleWave1">
              <a:avLst>
                <a:gd name="adj1" fmla="val 6500"/>
                <a:gd name="adj2" fmla="val 0"/>
              </a:avLst>
            </a:prstTxWarp>
          </a:bodyPr>
          <a:lstStyle/>
          <a:p>
            <a:pPr algn="ctr"/>
            <a:r>
              <a:rPr lang="vi-VN" sz="3600" kern="10">
                <a:ln w="12700" cap="sq">
                  <a:solidFill>
                    <a:srgbClr val="000099"/>
                  </a:solidFill>
                  <a:round/>
                  <a:headEnd type="none" w="sm" len="sm"/>
                  <a:tailEnd type="none" w="sm" len="sm"/>
                </a:ln>
                <a:solidFill>
                  <a:srgbClr val="33CCFF"/>
                </a:solidFill>
                <a:effectLst>
                  <a:outerShdw dist="38100" dir="2700000" algn="tl" rotWithShape="0">
                    <a:srgbClr val="000000">
                      <a:alpha val="43137"/>
                    </a:srgbClr>
                  </a:outerShdw>
                </a:effectLst>
                <a:latin typeface="Times New Roman"/>
                <a:cs typeface="Times New Roman"/>
              </a:rPr>
              <a:t>“Đất nước đẹp vô cùng nhưng Bác phải ra đi</a:t>
            </a:r>
          </a:p>
          <a:p>
            <a:pPr algn="ctr"/>
            <a:r>
              <a:rPr lang="vi-VN" sz="3600" kern="10">
                <a:ln w="12700" cap="sq">
                  <a:solidFill>
                    <a:srgbClr val="000099"/>
                  </a:solidFill>
                  <a:round/>
                  <a:headEnd type="none" w="sm" len="sm"/>
                  <a:tailEnd type="none" w="sm" len="sm"/>
                </a:ln>
                <a:solidFill>
                  <a:srgbClr val="33CCFF"/>
                </a:solidFill>
                <a:effectLst>
                  <a:outerShdw dist="38100" dir="2700000" algn="tl" rotWithShape="0">
                    <a:srgbClr val="000000">
                      <a:alpha val="43137"/>
                    </a:srgbClr>
                  </a:outerShdw>
                </a:effectLst>
                <a:latin typeface="Times New Roman"/>
                <a:cs typeface="Times New Roman"/>
              </a:rPr>
              <a:t>Cho tôi làm sóng dưới con tàu đưa tiễn Bác”</a:t>
            </a:r>
            <a:endParaRPr lang="en-US" sz="3600" kern="10">
              <a:ln w="12700" cap="sq">
                <a:solidFill>
                  <a:srgbClr val="000099"/>
                </a:solidFill>
                <a:round/>
                <a:headEnd type="none" w="sm" len="sm"/>
                <a:tailEnd type="none" w="sm" len="sm"/>
              </a:ln>
              <a:solidFill>
                <a:srgbClr val="33CCFF"/>
              </a:solidFill>
              <a:effectLst>
                <a:outerShdw dist="38100" dir="2700000" algn="tl" rotWithShape="0">
                  <a:srgbClr val="000000">
                    <a:alpha val="43137"/>
                  </a:srgbClr>
                </a:outerShdw>
              </a:effectLst>
              <a:latin typeface="Times New Roman"/>
              <a:cs typeface="Times New Roman"/>
            </a:endParaRPr>
          </a:p>
        </p:txBody>
      </p:sp>
      <p:sp>
        <p:nvSpPr>
          <p:cNvPr id="9" name="Rectangle 15"/>
          <p:cNvSpPr>
            <a:spLocks noChangeArrowheads="1"/>
          </p:cNvSpPr>
          <p:nvPr/>
        </p:nvSpPr>
        <p:spPr bwMode="auto">
          <a:xfrm>
            <a:off x="2895600" y="5173663"/>
            <a:ext cx="5181600" cy="317500"/>
          </a:xfrm>
          <a:prstGeom prst="rect">
            <a:avLst/>
          </a:prstGeom>
          <a:noFill/>
          <a:ln w="9525">
            <a:noFill/>
            <a:miter lim="800000"/>
            <a:headEnd/>
            <a:tailEnd/>
          </a:ln>
          <a:effectLst/>
        </p:spPr>
        <p:txBody>
          <a:bodyPr/>
          <a:lstStyle/>
          <a:p>
            <a:pPr marL="381000" indent="-381000" algn="ctr">
              <a:spcBef>
                <a:spcPct val="20000"/>
              </a:spcBef>
              <a:buClr>
                <a:schemeClr val="hlink"/>
              </a:buClr>
              <a:buFont typeface="Wingdings" pitchFamily="2" charset="2"/>
              <a:buNone/>
              <a:defRPr/>
            </a:pPr>
            <a:r>
              <a:rPr lang="en-US" b="1" i="1" dirty="0">
                <a:solidFill>
                  <a:srgbClr val="663300"/>
                </a:solidFill>
                <a:effectLst>
                  <a:outerShdw blurRad="38100" dist="38100" dir="2700000" algn="tl">
                    <a:srgbClr val="C0C0C0"/>
                  </a:outerShdw>
                </a:effectLst>
                <a:latin typeface="Arial Unicode MS" pitchFamily="34" charset="-128"/>
                <a:cs typeface="Times New Roman" pitchFamily="18" charset="0"/>
              </a:rPr>
              <a:t>- </a:t>
            </a:r>
            <a:r>
              <a:rPr lang="en-US" b="1" i="1" dirty="0">
                <a:solidFill>
                  <a:srgbClr val="663300"/>
                </a:solidFill>
                <a:effectLst>
                  <a:outerShdw blurRad="38100" dist="38100" dir="2700000" algn="tl">
                    <a:srgbClr val="C0C0C0"/>
                  </a:outerShdw>
                </a:effectLst>
                <a:latin typeface="Times New Roman"/>
                <a:cs typeface="Times New Roman" pitchFamily="18" charset="0"/>
              </a:rPr>
              <a:t>“</a:t>
            </a:r>
            <a:r>
              <a:rPr lang="en-US" b="1" i="1" dirty="0" err="1">
                <a:solidFill>
                  <a:srgbClr val="663300"/>
                </a:solidFill>
                <a:effectLst>
                  <a:outerShdw blurRad="38100" dist="38100" dir="2700000" algn="tl">
                    <a:srgbClr val="C0C0C0"/>
                  </a:outerShdw>
                </a:effectLst>
                <a:latin typeface="Arial Unicode MS" pitchFamily="34" charset="-128"/>
                <a:cs typeface="Times New Roman" pitchFamily="18" charset="0"/>
              </a:rPr>
              <a:t>Người</a:t>
            </a:r>
            <a:r>
              <a:rPr lang="en-US" b="1" i="1" dirty="0">
                <a:solidFill>
                  <a:srgbClr val="663300"/>
                </a:solidFill>
                <a:effectLst>
                  <a:outerShdw blurRad="38100" dist="38100" dir="2700000" algn="tl">
                    <a:srgbClr val="C0C0C0"/>
                  </a:outerShdw>
                </a:effectLst>
                <a:latin typeface="Arial Unicode MS" pitchFamily="34" charset="-128"/>
                <a:cs typeface="Times New Roman" pitchFamily="18" charset="0"/>
              </a:rPr>
              <a:t> </a:t>
            </a:r>
            <a:r>
              <a:rPr lang="en-US" b="1" i="1" dirty="0" err="1">
                <a:solidFill>
                  <a:srgbClr val="663300"/>
                </a:solidFill>
                <a:effectLst>
                  <a:outerShdw blurRad="38100" dist="38100" dir="2700000" algn="tl">
                    <a:srgbClr val="C0C0C0"/>
                  </a:outerShdw>
                </a:effectLst>
                <a:latin typeface="Arial Unicode MS" pitchFamily="34" charset="-128"/>
                <a:cs typeface="Times New Roman" pitchFamily="18" charset="0"/>
              </a:rPr>
              <a:t>đi</a:t>
            </a:r>
            <a:r>
              <a:rPr lang="en-US" b="1" i="1" dirty="0">
                <a:solidFill>
                  <a:srgbClr val="663300"/>
                </a:solidFill>
                <a:effectLst>
                  <a:outerShdw blurRad="38100" dist="38100" dir="2700000" algn="tl">
                    <a:srgbClr val="C0C0C0"/>
                  </a:outerShdw>
                </a:effectLst>
                <a:latin typeface="Arial Unicode MS" pitchFamily="34" charset="-128"/>
                <a:cs typeface="Times New Roman" pitchFamily="18" charset="0"/>
              </a:rPr>
              <a:t> </a:t>
            </a:r>
            <a:r>
              <a:rPr lang="en-US" b="1" i="1" dirty="0" err="1">
                <a:solidFill>
                  <a:srgbClr val="663300"/>
                </a:solidFill>
                <a:effectLst>
                  <a:outerShdw blurRad="38100" dist="38100" dir="2700000" algn="tl">
                    <a:srgbClr val="C0C0C0"/>
                  </a:outerShdw>
                </a:effectLst>
                <a:latin typeface="Arial Unicode MS" pitchFamily="34" charset="-128"/>
                <a:cs typeface="Times New Roman" pitchFamily="18" charset="0"/>
              </a:rPr>
              <a:t>t</a:t>
            </a:r>
            <a:r>
              <a:rPr lang="en-US" b="1" i="1" dirty="0" err="1">
                <a:solidFill>
                  <a:srgbClr val="663300"/>
                </a:solidFill>
                <a:effectLst>
                  <a:outerShdw blurRad="38100" dist="38100" dir="2700000" algn="tl">
                    <a:srgbClr val="C0C0C0"/>
                  </a:outerShdw>
                </a:effectLst>
                <a:latin typeface="Times New Roman"/>
                <a:cs typeface="Times New Roman" pitchFamily="18" charset="0"/>
              </a:rPr>
              <a:t>ì</a:t>
            </a:r>
            <a:r>
              <a:rPr lang="en-US" b="1" i="1" dirty="0" err="1">
                <a:solidFill>
                  <a:srgbClr val="663300"/>
                </a:solidFill>
                <a:effectLst>
                  <a:outerShdw blurRad="38100" dist="38100" dir="2700000" algn="tl">
                    <a:srgbClr val="C0C0C0"/>
                  </a:outerShdw>
                </a:effectLst>
                <a:latin typeface="Arial Unicode MS" pitchFamily="34" charset="-128"/>
                <a:cs typeface="Times New Roman" pitchFamily="18" charset="0"/>
              </a:rPr>
              <a:t>m</a:t>
            </a:r>
            <a:r>
              <a:rPr lang="en-US" b="1" i="1" dirty="0">
                <a:solidFill>
                  <a:srgbClr val="663300"/>
                </a:solidFill>
                <a:effectLst>
                  <a:outerShdw blurRad="38100" dist="38100" dir="2700000" algn="tl">
                    <a:srgbClr val="C0C0C0"/>
                  </a:outerShdw>
                </a:effectLst>
                <a:latin typeface="Arial Unicode MS" pitchFamily="34" charset="-128"/>
                <a:cs typeface="Times New Roman" pitchFamily="18" charset="0"/>
              </a:rPr>
              <a:t> </a:t>
            </a:r>
            <a:r>
              <a:rPr lang="en-US" b="1" i="1" dirty="0" err="1">
                <a:solidFill>
                  <a:srgbClr val="663300"/>
                </a:solidFill>
                <a:effectLst>
                  <a:outerShdw blurRad="38100" dist="38100" dir="2700000" algn="tl">
                    <a:srgbClr val="C0C0C0"/>
                  </a:outerShdw>
                </a:effectLst>
                <a:latin typeface="Arial Unicode MS" pitchFamily="34" charset="-128"/>
                <a:cs typeface="Times New Roman" pitchFamily="18" charset="0"/>
              </a:rPr>
              <a:t>h</a:t>
            </a:r>
            <a:r>
              <a:rPr lang="en-US" b="1" i="1" dirty="0" err="1">
                <a:solidFill>
                  <a:srgbClr val="663300"/>
                </a:solidFill>
                <a:effectLst>
                  <a:outerShdw blurRad="38100" dist="38100" dir="2700000" algn="tl">
                    <a:srgbClr val="C0C0C0"/>
                  </a:outerShdw>
                </a:effectLst>
                <a:latin typeface="Times New Roman"/>
                <a:cs typeface="Times New Roman" pitchFamily="18" charset="0"/>
              </a:rPr>
              <a:t>ì</a:t>
            </a:r>
            <a:r>
              <a:rPr lang="en-US" b="1" i="1" dirty="0" err="1">
                <a:solidFill>
                  <a:srgbClr val="663300"/>
                </a:solidFill>
                <a:effectLst>
                  <a:outerShdw blurRad="38100" dist="38100" dir="2700000" algn="tl">
                    <a:srgbClr val="C0C0C0"/>
                  </a:outerShdw>
                </a:effectLst>
                <a:latin typeface="Arial Unicode MS" pitchFamily="34" charset="-128"/>
                <a:cs typeface="Times New Roman" pitchFamily="18" charset="0"/>
              </a:rPr>
              <a:t>nh</a:t>
            </a:r>
            <a:r>
              <a:rPr lang="en-US" b="1" i="1" dirty="0">
                <a:solidFill>
                  <a:srgbClr val="663300"/>
                </a:solidFill>
                <a:effectLst>
                  <a:outerShdw blurRad="38100" dist="38100" dir="2700000" algn="tl">
                    <a:srgbClr val="C0C0C0"/>
                  </a:outerShdw>
                </a:effectLst>
                <a:latin typeface="Arial Unicode MS" pitchFamily="34" charset="-128"/>
                <a:cs typeface="Times New Roman" pitchFamily="18" charset="0"/>
              </a:rPr>
              <a:t> </a:t>
            </a:r>
            <a:r>
              <a:rPr lang="en-US" b="1" i="1" dirty="0" err="1">
                <a:solidFill>
                  <a:srgbClr val="663300"/>
                </a:solidFill>
                <a:effectLst>
                  <a:outerShdw blurRad="38100" dist="38100" dir="2700000" algn="tl">
                    <a:srgbClr val="C0C0C0"/>
                  </a:outerShdw>
                </a:effectLst>
                <a:latin typeface="Arial Unicode MS" pitchFamily="34" charset="-128"/>
                <a:cs typeface="Times New Roman" pitchFamily="18" charset="0"/>
              </a:rPr>
              <a:t>của</a:t>
            </a:r>
            <a:r>
              <a:rPr lang="en-US" b="1" i="1" dirty="0">
                <a:solidFill>
                  <a:srgbClr val="663300"/>
                </a:solidFill>
                <a:effectLst>
                  <a:outerShdw blurRad="38100" dist="38100" dir="2700000" algn="tl">
                    <a:srgbClr val="C0C0C0"/>
                  </a:outerShdw>
                </a:effectLst>
                <a:latin typeface="Arial Unicode MS" pitchFamily="34" charset="-128"/>
                <a:cs typeface="Times New Roman" pitchFamily="18" charset="0"/>
              </a:rPr>
              <a:t> </a:t>
            </a:r>
            <a:r>
              <a:rPr lang="en-US" b="1" i="1" dirty="0" err="1">
                <a:solidFill>
                  <a:srgbClr val="663300"/>
                </a:solidFill>
                <a:effectLst>
                  <a:outerShdw blurRad="38100" dist="38100" dir="2700000" algn="tl">
                    <a:srgbClr val="C0C0C0"/>
                  </a:outerShdw>
                </a:effectLst>
                <a:latin typeface="Arial Unicode MS" pitchFamily="34" charset="-128"/>
                <a:cs typeface="Times New Roman" pitchFamily="18" charset="0"/>
              </a:rPr>
              <a:t>nước</a:t>
            </a:r>
            <a:r>
              <a:rPr lang="en-US" b="1" i="1" dirty="0">
                <a:solidFill>
                  <a:srgbClr val="663300"/>
                </a:solidFill>
                <a:effectLst>
                  <a:outerShdw blurRad="38100" dist="38100" dir="2700000" algn="tl">
                    <a:srgbClr val="C0C0C0"/>
                  </a:outerShdw>
                </a:effectLst>
                <a:latin typeface="Times New Roman"/>
                <a:cs typeface="Times New Roman" pitchFamily="18" charset="0"/>
              </a:rPr>
              <a:t>”</a:t>
            </a:r>
            <a:r>
              <a:rPr lang="en-US" b="1" i="1" dirty="0">
                <a:solidFill>
                  <a:srgbClr val="663300"/>
                </a:solidFill>
                <a:effectLst>
                  <a:outerShdw blurRad="38100" dist="38100" dir="2700000" algn="tl">
                    <a:srgbClr val="C0C0C0"/>
                  </a:outerShdw>
                </a:effectLst>
                <a:latin typeface="Arial Unicode MS" pitchFamily="34" charset="-128"/>
                <a:cs typeface="Times New Roman" pitchFamily="18" charset="0"/>
              </a:rPr>
              <a:t>, </a:t>
            </a:r>
            <a:r>
              <a:rPr lang="en-US" b="1" i="1" dirty="0" err="1">
                <a:solidFill>
                  <a:srgbClr val="663300"/>
                </a:solidFill>
                <a:effectLst>
                  <a:outerShdw blurRad="38100" dist="38100" dir="2700000" algn="tl">
                    <a:srgbClr val="C0C0C0"/>
                  </a:outerShdw>
                </a:effectLst>
                <a:latin typeface="Arial Unicode MS" pitchFamily="34" charset="-128"/>
                <a:cs typeface="Times New Roman" pitchFamily="18" charset="0"/>
              </a:rPr>
              <a:t>Chế</a:t>
            </a:r>
            <a:r>
              <a:rPr lang="en-US" b="1" i="1" dirty="0">
                <a:solidFill>
                  <a:srgbClr val="663300"/>
                </a:solidFill>
                <a:effectLst>
                  <a:outerShdw blurRad="38100" dist="38100" dir="2700000" algn="tl">
                    <a:srgbClr val="C0C0C0"/>
                  </a:outerShdw>
                </a:effectLst>
                <a:latin typeface="Arial Unicode MS" pitchFamily="34" charset="-128"/>
                <a:cs typeface="Times New Roman" pitchFamily="18" charset="0"/>
              </a:rPr>
              <a:t> </a:t>
            </a:r>
            <a:r>
              <a:rPr lang="en-US" b="1" i="1" dirty="0" err="1">
                <a:solidFill>
                  <a:srgbClr val="663300"/>
                </a:solidFill>
                <a:effectLst>
                  <a:outerShdw blurRad="38100" dist="38100" dir="2700000" algn="tl">
                    <a:srgbClr val="C0C0C0"/>
                  </a:outerShdw>
                </a:effectLst>
                <a:latin typeface="Arial Unicode MS" pitchFamily="34" charset="-128"/>
                <a:cs typeface="Times New Roman" pitchFamily="18" charset="0"/>
              </a:rPr>
              <a:t>Lan</a:t>
            </a:r>
            <a:r>
              <a:rPr lang="en-US" b="1" i="1" dirty="0">
                <a:solidFill>
                  <a:srgbClr val="663300"/>
                </a:solidFill>
                <a:effectLst>
                  <a:outerShdw blurRad="38100" dist="38100" dir="2700000" algn="tl">
                    <a:srgbClr val="C0C0C0"/>
                  </a:outerShdw>
                </a:effectLst>
                <a:latin typeface="Arial Unicode MS" pitchFamily="34" charset="-128"/>
                <a:cs typeface="Times New Roman" pitchFamily="18" charset="0"/>
              </a:rPr>
              <a:t> </a:t>
            </a:r>
            <a:r>
              <a:rPr lang="en-US" b="1" i="1" dirty="0" err="1">
                <a:solidFill>
                  <a:srgbClr val="663300"/>
                </a:solidFill>
                <a:effectLst>
                  <a:outerShdw blurRad="38100" dist="38100" dir="2700000" algn="tl">
                    <a:srgbClr val="C0C0C0"/>
                  </a:outerShdw>
                </a:effectLst>
                <a:latin typeface="Arial Unicode MS" pitchFamily="34" charset="-128"/>
                <a:cs typeface="Times New Roman" pitchFamily="18" charset="0"/>
              </a:rPr>
              <a:t>Viên</a:t>
            </a:r>
            <a:r>
              <a:rPr lang="en-US" b="1" i="1" dirty="0">
                <a:solidFill>
                  <a:srgbClr val="663300"/>
                </a:solidFill>
                <a:effectLst>
                  <a:outerShdw blurRad="38100" dist="38100" dir="2700000" algn="tl">
                    <a:srgbClr val="C0C0C0"/>
                  </a:outerShdw>
                </a:effectLst>
                <a:latin typeface="Arial Unicode MS" pitchFamily="34" charset="-128"/>
                <a:cs typeface="Times New Roman" pitchFamily="18" charset="0"/>
              </a:rPr>
              <a:t> - </a:t>
            </a:r>
            <a:endParaRPr lang="en-US" b="1" dirty="0">
              <a:solidFill>
                <a:srgbClr val="663300"/>
              </a:solidFill>
              <a:effectLst>
                <a:outerShdw blurRad="38100" dist="38100" dir="2700000" algn="tl">
                  <a:srgbClr val="C0C0C0"/>
                </a:outerShdw>
              </a:effectLst>
              <a:latin typeface="Arial Unicode MS" pitchFamily="34" charset="-128"/>
              <a:cs typeface="Times New Roman" pitchFamily="18" charset="0"/>
            </a:endParaRPr>
          </a:p>
        </p:txBody>
      </p:sp>
      <p:sp>
        <p:nvSpPr>
          <p:cNvPr id="11" name="Content Placeholder 2"/>
          <p:cNvSpPr txBox="1">
            <a:spLocks/>
          </p:cNvSpPr>
          <p:nvPr/>
        </p:nvSpPr>
        <p:spPr bwMode="auto">
          <a:xfrm>
            <a:off x="381000" y="533400"/>
            <a:ext cx="8382000" cy="914400"/>
          </a:xfrm>
          <a:prstGeom prst="rect">
            <a:avLst/>
          </a:prstGeom>
          <a:solidFill>
            <a:srgbClr val="FBF693"/>
          </a:solidFill>
          <a:ln w="9525">
            <a:noFill/>
            <a:miter lim="800000"/>
            <a:headEnd/>
            <a:tailEnd/>
          </a:ln>
          <a:scene3d>
            <a:camera prst="orthographicFront"/>
            <a:lightRig rig="threePt" dir="t"/>
          </a:scene3d>
          <a:sp3d>
            <a:bevelT w="139700" prst="cross"/>
          </a:sp3d>
        </p:spPr>
        <p:txBody>
          <a:bodyPr>
            <a:normAutofit fontScale="92500"/>
          </a:bodyPr>
          <a:lstStyle/>
          <a:p>
            <a:pPr marL="398463" lvl="1" indent="-398463" algn="just" fontAlgn="auto">
              <a:spcBef>
                <a:spcPct val="20000"/>
              </a:spcBef>
              <a:spcAft>
                <a:spcPts val="0"/>
              </a:spcAft>
              <a:defRPr/>
            </a:pPr>
            <a:r>
              <a:rPr lang="en-US" sz="2800" b="1" dirty="0">
                <a:latin typeface="Times New Roman" pitchFamily="18" charset="0"/>
                <a:cs typeface="Times New Roman" pitchFamily="18" charset="0"/>
              </a:rPr>
              <a:t>2. </a:t>
            </a:r>
            <a:r>
              <a:rPr lang="en-US" sz="2800" b="1" dirty="0" err="1">
                <a:latin typeface="Times New Roman" pitchFamily="18" charset="0"/>
                <a:cs typeface="Times New Roman" pitchFamily="18" charset="0"/>
              </a:rPr>
              <a:t>Thời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kỳ</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giữa</a:t>
            </a:r>
            <a:r>
              <a:rPr lang="en-US" sz="2800" b="1" dirty="0">
                <a:latin typeface="Times New Roman" pitchFamily="18" charset="0"/>
                <a:cs typeface="Times New Roman" pitchFamily="18" charset="0"/>
              </a:rPr>
              <a:t> 1911 - </a:t>
            </a:r>
            <a:r>
              <a:rPr lang="en-US" sz="2800" b="1" dirty="0" err="1">
                <a:latin typeface="Times New Roman" pitchFamily="18" charset="0"/>
                <a:cs typeface="Times New Roman" pitchFamily="18" charset="0"/>
              </a:rPr>
              <a:t>cuối</a:t>
            </a:r>
            <a:r>
              <a:rPr lang="en-US" sz="2800" b="1" dirty="0">
                <a:latin typeface="Times New Roman" pitchFamily="18" charset="0"/>
                <a:cs typeface="Times New Roman" pitchFamily="18" charset="0"/>
              </a:rPr>
              <a:t> 1920: </a:t>
            </a:r>
            <a:r>
              <a:rPr lang="ru-RU"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Hình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thành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tư</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tưởng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cứu</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nước</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giải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phóng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dân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tộc</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theo</a:t>
            </a:r>
            <a:r>
              <a:rPr lang="en-US" sz="2800" b="1" dirty="0">
                <a:latin typeface="Times New Roman" pitchFamily="18" charset="0"/>
                <a:cs typeface="Times New Roman" pitchFamily="18" charset="0"/>
              </a:rPr>
              <a:t> con </a:t>
            </a:r>
            <a:r>
              <a:rPr lang="en-US" sz="2800" b="1" dirty="0" err="1">
                <a:latin typeface="Times New Roman" pitchFamily="18" charset="0"/>
                <a:cs typeface="Times New Roman" pitchFamily="18" charset="0"/>
              </a:rPr>
              <a:t>đường</a:t>
            </a:r>
            <a:r>
              <a:rPr lang="en-US" sz="2800" b="1" dirty="0">
                <a:latin typeface="Times New Roman" pitchFamily="18" charset="0"/>
                <a:cs typeface="Times New Roman" pitchFamily="18" charset="0"/>
              </a:rPr>
              <a:t> CMVS</a:t>
            </a:r>
          </a:p>
        </p:txBody>
      </p:sp>
    </p:spTree>
    <p:extLst>
      <p:ext uri="{BB962C8B-B14F-4D97-AF65-F5344CB8AC3E}">
        <p14:creationId xmlns:p14="http://schemas.microsoft.com/office/powerpoint/2010/main" val="3378132843"/>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0-#ppt_w/2"/>
                                          </p:val>
                                        </p:tav>
                                        <p:tav tm="100000">
                                          <p:val>
                                            <p:strVal val="#ppt_x"/>
                                          </p:val>
                                        </p:tav>
                                      </p:tavLst>
                                    </p:anim>
                                    <p:anim calcmode="lin" valueType="num">
                                      <p:cBhvr additive="base">
                                        <p:cTn id="8" dur="2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6"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1+ppt_w/2"/>
                                          </p:val>
                                        </p:tav>
                                      </p:tavLst>
                                    </p:anim>
                                    <p:anim calcmode="lin" valueType="num">
                                      <p:cBhvr additive="base">
                                        <p:cTn id="13" dur="500"/>
                                        <p:tgtEl>
                                          <p:spTgt spid="4"/>
                                        </p:tgtEl>
                                        <p:attrNameLst>
                                          <p:attrName>ppt_y</p:attrName>
                                        </p:attrNameLst>
                                      </p:cBhvr>
                                      <p:tavLst>
                                        <p:tav tm="0">
                                          <p:val>
                                            <p:strVal val="ppt_y"/>
                                          </p:val>
                                        </p:tav>
                                        <p:tav tm="100000">
                                          <p:val>
                                            <p:strVal val="1+ppt_h/2"/>
                                          </p:val>
                                        </p:tav>
                                      </p:tavLst>
                                    </p:anim>
                                    <p:set>
                                      <p:cBhvr>
                                        <p:cTn id="14" dur="1" fill="hold">
                                          <p:stCondLst>
                                            <p:cond delay="499"/>
                                          </p:stCondLst>
                                        </p:cTn>
                                        <p:tgtEl>
                                          <p:spTgt spid="4"/>
                                        </p:tgtEl>
                                        <p:attrNameLst>
                                          <p:attrName>style.visibility</p:attrName>
                                        </p:attrNameLst>
                                      </p:cBhvr>
                                      <p:to>
                                        <p:strVal val="hidden"/>
                                      </p:to>
                                    </p:set>
                                  </p:childTnLst>
                                </p:cTn>
                              </p:par>
                            </p:childTnLst>
                          </p:cTn>
                        </p:par>
                        <p:par>
                          <p:cTn id="15" fill="hold" nodeType="afterGroup">
                            <p:stCondLst>
                              <p:cond delay="500"/>
                            </p:stCondLst>
                            <p:childTnLst>
                              <p:par>
                                <p:cTn id="16" presetID="2" presetClass="exit" presetSubtype="6" fill="hold" grpId="1" nodeType="afterEffect">
                                  <p:stCondLst>
                                    <p:cond delay="0"/>
                                  </p:stCondLst>
                                  <p:childTnLst>
                                    <p:anim calcmode="lin" valueType="num">
                                      <p:cBhvr additive="base">
                                        <p:cTn id="17" dur="500"/>
                                        <p:tgtEl>
                                          <p:spTgt spid="7"/>
                                        </p:tgtEl>
                                        <p:attrNameLst>
                                          <p:attrName>ppt_x</p:attrName>
                                        </p:attrNameLst>
                                      </p:cBhvr>
                                      <p:tavLst>
                                        <p:tav tm="0">
                                          <p:val>
                                            <p:strVal val="ppt_x"/>
                                          </p:val>
                                        </p:tav>
                                        <p:tav tm="100000">
                                          <p:val>
                                            <p:strVal val="1+ppt_w/2"/>
                                          </p:val>
                                        </p:tav>
                                      </p:tavLst>
                                    </p:anim>
                                    <p:anim calcmode="lin" valueType="num">
                                      <p:cBhvr additive="base">
                                        <p:cTn id="18" dur="500"/>
                                        <p:tgtEl>
                                          <p:spTgt spid="7"/>
                                        </p:tgtEl>
                                        <p:attrNameLst>
                                          <p:attrName>ppt_y</p:attrName>
                                        </p:attrNameLst>
                                      </p:cBhvr>
                                      <p:tavLst>
                                        <p:tav tm="0">
                                          <p:val>
                                            <p:strVal val="ppt_y"/>
                                          </p:val>
                                        </p:tav>
                                        <p:tav tm="100000">
                                          <p:val>
                                            <p:strVal val="1+ppt_h/2"/>
                                          </p:val>
                                        </p:tav>
                                      </p:tavLst>
                                    </p:anim>
                                    <p:set>
                                      <p:cBhvr>
                                        <p:cTn id="19" dur="1" fill="hold">
                                          <p:stCondLst>
                                            <p:cond delay="499"/>
                                          </p:stCondLst>
                                        </p:cTn>
                                        <p:tgtEl>
                                          <p:spTgt spid="7"/>
                                        </p:tgtEl>
                                        <p:attrNameLst>
                                          <p:attrName>style.visibility</p:attrName>
                                        </p:attrNameLst>
                                      </p:cBhvr>
                                      <p:to>
                                        <p:strVal val="hidden"/>
                                      </p:to>
                                    </p:set>
                                  </p:childTnLst>
                                </p:cTn>
                              </p:par>
                            </p:childTnLst>
                          </p:cTn>
                        </p:par>
                        <p:par>
                          <p:cTn id="20" fill="hold" nodeType="afterGroup">
                            <p:stCondLst>
                              <p:cond delay="1000"/>
                            </p:stCondLst>
                            <p:childTnLst>
                              <p:par>
                                <p:cTn id="21" presetID="2" presetClass="exit" presetSubtype="6" fill="hold" nodeType="afterEffect">
                                  <p:stCondLst>
                                    <p:cond delay="0"/>
                                  </p:stCondLst>
                                  <p:childTnLst>
                                    <p:anim calcmode="lin" valueType="num">
                                      <p:cBhvr additive="base">
                                        <p:cTn id="22" dur="500"/>
                                        <p:tgtEl>
                                          <p:spTgt spid="6"/>
                                        </p:tgtEl>
                                        <p:attrNameLst>
                                          <p:attrName>ppt_x</p:attrName>
                                        </p:attrNameLst>
                                      </p:cBhvr>
                                      <p:tavLst>
                                        <p:tav tm="0">
                                          <p:val>
                                            <p:strVal val="ppt_x"/>
                                          </p:val>
                                        </p:tav>
                                        <p:tav tm="100000">
                                          <p:val>
                                            <p:strVal val="1+ppt_w/2"/>
                                          </p:val>
                                        </p:tav>
                                      </p:tavLst>
                                    </p:anim>
                                    <p:anim calcmode="lin" valueType="num">
                                      <p:cBhvr additive="base">
                                        <p:cTn id="23" dur="500"/>
                                        <p:tgtEl>
                                          <p:spTgt spid="6"/>
                                        </p:tgtEl>
                                        <p:attrNameLst>
                                          <p:attrName>ppt_y</p:attrName>
                                        </p:attrNameLst>
                                      </p:cBhvr>
                                      <p:tavLst>
                                        <p:tav tm="0">
                                          <p:val>
                                            <p:strVal val="ppt_y"/>
                                          </p:val>
                                        </p:tav>
                                        <p:tav tm="100000">
                                          <p:val>
                                            <p:strVal val="1+ppt_h/2"/>
                                          </p:val>
                                        </p:tav>
                                      </p:tavLst>
                                    </p:anim>
                                    <p:set>
                                      <p:cBhvr>
                                        <p:cTn id="24" dur="1" fill="hold">
                                          <p:stCondLst>
                                            <p:cond delay="499"/>
                                          </p:stCondLst>
                                        </p:cTn>
                                        <p:tgtEl>
                                          <p:spTgt spid="6"/>
                                        </p:tgtEl>
                                        <p:attrNameLst>
                                          <p:attrName>style.visibility</p:attrName>
                                        </p:attrNameLst>
                                      </p:cBhvr>
                                      <p:to>
                                        <p:strVal val="hidden"/>
                                      </p:to>
                                    </p:set>
                                  </p:childTnLst>
                                </p:cTn>
                              </p:par>
                            </p:childTnLst>
                          </p:cTn>
                        </p:par>
                        <p:par>
                          <p:cTn id="25" fill="hold" nodeType="afterGroup">
                            <p:stCondLst>
                              <p:cond delay="1500"/>
                            </p:stCondLst>
                            <p:childTnLst>
                              <p:par>
                                <p:cTn id="26" presetID="2" presetClass="entr" presetSubtype="12" fill="hold" grpId="0" nodeType="afterEffect">
                                  <p:stCondLst>
                                    <p:cond delay="25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0-#ppt_w/2"/>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par>
                          <p:cTn id="30" fill="hold" nodeType="afterGroup">
                            <p:stCondLst>
                              <p:cond delay="2250"/>
                            </p:stCondLst>
                            <p:childTnLst>
                              <p:par>
                                <p:cTn id="31" presetID="16" presetClass="entr" presetSubtype="37"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arn(outVertical)">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75475"/>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17091" name="Oval 3">
            <a:hlinkClick r:id="rId3" action="ppaction://hlinksldjump"/>
          </p:cNvPr>
          <p:cNvSpPr>
            <a:spLocks noChangeArrowheads="1"/>
          </p:cNvSpPr>
          <p:nvPr/>
        </p:nvSpPr>
        <p:spPr bwMode="auto">
          <a:xfrm>
            <a:off x="6629400" y="4419600"/>
            <a:ext cx="76200" cy="76200"/>
          </a:xfrm>
          <a:prstGeom prst="ellipse">
            <a:avLst/>
          </a:prstGeom>
          <a:solidFill>
            <a:srgbClr val="00FFFF"/>
          </a:solidFill>
          <a:ln w="9525">
            <a:solidFill>
              <a:schemeClr val="tx1"/>
            </a:solidFill>
            <a:round/>
            <a:headEnd/>
            <a:tailEnd/>
          </a:ln>
        </p:spPr>
        <p:txBody>
          <a:bodyPr wrap="none" anchor="ctr"/>
          <a:lstStyle/>
          <a:p>
            <a:endParaRPr lang="en-US"/>
          </a:p>
        </p:txBody>
      </p:sp>
      <p:sp>
        <p:nvSpPr>
          <p:cNvPr id="217092" name="Oval 4">
            <a:hlinkClick r:id="rId3" action="ppaction://hlinksldjump"/>
          </p:cNvPr>
          <p:cNvSpPr>
            <a:spLocks noChangeArrowheads="1"/>
          </p:cNvSpPr>
          <p:nvPr/>
        </p:nvSpPr>
        <p:spPr bwMode="auto">
          <a:xfrm>
            <a:off x="5359400" y="4140200"/>
            <a:ext cx="76200" cy="76200"/>
          </a:xfrm>
          <a:prstGeom prst="ellipse">
            <a:avLst/>
          </a:prstGeom>
          <a:solidFill>
            <a:srgbClr val="00FFFF"/>
          </a:solidFill>
          <a:ln w="9525">
            <a:solidFill>
              <a:schemeClr val="tx1"/>
            </a:solidFill>
            <a:round/>
            <a:headEnd/>
            <a:tailEnd/>
          </a:ln>
        </p:spPr>
        <p:txBody>
          <a:bodyPr wrap="none" anchor="ctr"/>
          <a:lstStyle/>
          <a:p>
            <a:endParaRPr lang="en-US"/>
          </a:p>
        </p:txBody>
      </p:sp>
      <p:sp>
        <p:nvSpPr>
          <p:cNvPr id="217093" name="Oval 5">
            <a:hlinkClick r:id="rId3" action="ppaction://hlinksldjump"/>
          </p:cNvPr>
          <p:cNvSpPr>
            <a:spLocks noChangeArrowheads="1"/>
          </p:cNvSpPr>
          <p:nvPr/>
        </p:nvSpPr>
        <p:spPr bwMode="auto">
          <a:xfrm>
            <a:off x="2743200" y="2774950"/>
            <a:ext cx="76200" cy="76200"/>
          </a:xfrm>
          <a:prstGeom prst="ellipse">
            <a:avLst/>
          </a:prstGeom>
          <a:solidFill>
            <a:srgbClr val="00FFFF"/>
          </a:solidFill>
          <a:ln w="9525">
            <a:solidFill>
              <a:schemeClr val="tx1"/>
            </a:solidFill>
            <a:round/>
            <a:headEnd/>
            <a:tailEnd/>
          </a:ln>
        </p:spPr>
        <p:txBody>
          <a:bodyPr wrap="none" anchor="ctr"/>
          <a:lstStyle/>
          <a:p>
            <a:pPr marL="812800" indent="-812800" algn="ctr">
              <a:spcBef>
                <a:spcPct val="20000"/>
              </a:spcBef>
              <a:buFont typeface="Wingdings" pitchFamily="2" charset="2"/>
              <a:buNone/>
            </a:pPr>
            <a:endParaRPr lang="en-US"/>
          </a:p>
        </p:txBody>
      </p:sp>
      <p:sp>
        <p:nvSpPr>
          <p:cNvPr id="217094" name="Oval 6">
            <a:hlinkClick r:id="rId3" action="ppaction://hlinksldjump"/>
          </p:cNvPr>
          <p:cNvSpPr>
            <a:spLocks noChangeArrowheads="1"/>
          </p:cNvSpPr>
          <p:nvPr/>
        </p:nvSpPr>
        <p:spPr bwMode="auto">
          <a:xfrm>
            <a:off x="3416300" y="3829050"/>
            <a:ext cx="76200" cy="76200"/>
          </a:xfrm>
          <a:prstGeom prst="ellipse">
            <a:avLst/>
          </a:prstGeom>
          <a:solidFill>
            <a:srgbClr val="00FFFF"/>
          </a:solidFill>
          <a:ln w="9525">
            <a:solidFill>
              <a:schemeClr val="tx1"/>
            </a:solidFill>
            <a:round/>
            <a:headEnd/>
            <a:tailEnd/>
          </a:ln>
        </p:spPr>
        <p:txBody>
          <a:bodyPr wrap="none" anchor="ctr"/>
          <a:lstStyle/>
          <a:p>
            <a:endParaRPr lang="en-US"/>
          </a:p>
        </p:txBody>
      </p:sp>
      <p:sp>
        <p:nvSpPr>
          <p:cNvPr id="217095" name="Oval 7">
            <a:hlinkClick r:id="rId3" action="ppaction://hlinksldjump"/>
          </p:cNvPr>
          <p:cNvSpPr>
            <a:spLocks noChangeArrowheads="1"/>
          </p:cNvSpPr>
          <p:nvPr/>
        </p:nvSpPr>
        <p:spPr bwMode="auto">
          <a:xfrm>
            <a:off x="1270000" y="1631950"/>
            <a:ext cx="76200" cy="76200"/>
          </a:xfrm>
          <a:prstGeom prst="ellipse">
            <a:avLst/>
          </a:prstGeom>
          <a:solidFill>
            <a:srgbClr val="00FFFF"/>
          </a:solidFill>
          <a:ln w="9525">
            <a:solidFill>
              <a:schemeClr val="tx1"/>
            </a:solidFill>
            <a:round/>
            <a:headEnd/>
            <a:tailEnd/>
          </a:ln>
        </p:spPr>
        <p:txBody>
          <a:bodyPr wrap="none" anchor="ctr"/>
          <a:lstStyle/>
          <a:p>
            <a:endParaRPr lang="en-US"/>
          </a:p>
        </p:txBody>
      </p:sp>
      <p:sp>
        <p:nvSpPr>
          <p:cNvPr id="217096" name="Oval 8">
            <a:hlinkClick r:id="rId3" action="ppaction://hlinksldjump"/>
          </p:cNvPr>
          <p:cNvSpPr>
            <a:spLocks noChangeArrowheads="1"/>
          </p:cNvSpPr>
          <p:nvPr/>
        </p:nvSpPr>
        <p:spPr bwMode="auto">
          <a:xfrm>
            <a:off x="6705600" y="3886200"/>
            <a:ext cx="76200" cy="76200"/>
          </a:xfrm>
          <a:prstGeom prst="ellipse">
            <a:avLst/>
          </a:prstGeom>
          <a:solidFill>
            <a:srgbClr val="00FFFF"/>
          </a:solidFill>
          <a:ln w="9525">
            <a:solidFill>
              <a:schemeClr val="tx1"/>
            </a:solidFill>
            <a:round/>
            <a:headEnd/>
            <a:tailEnd/>
          </a:ln>
        </p:spPr>
        <p:txBody>
          <a:bodyPr wrap="none" anchor="ctr"/>
          <a:lstStyle/>
          <a:p>
            <a:endParaRPr lang="en-US"/>
          </a:p>
        </p:txBody>
      </p:sp>
      <p:sp>
        <p:nvSpPr>
          <p:cNvPr id="217097" name="Freeform 9"/>
          <p:cNvSpPr>
            <a:spLocks/>
          </p:cNvSpPr>
          <p:nvPr/>
        </p:nvSpPr>
        <p:spPr bwMode="auto">
          <a:xfrm>
            <a:off x="6705600" y="3968750"/>
            <a:ext cx="115888" cy="552450"/>
          </a:xfrm>
          <a:custGeom>
            <a:avLst/>
            <a:gdLst>
              <a:gd name="T0" fmla="*/ 2147483647 w 73"/>
              <a:gd name="T1" fmla="*/ 0 h 348"/>
              <a:gd name="T2" fmla="*/ 2147483647 w 73"/>
              <a:gd name="T3" fmla="*/ 2147483647 h 348"/>
              <a:gd name="T4" fmla="*/ 2147483647 w 73"/>
              <a:gd name="T5" fmla="*/ 2147483647 h 348"/>
              <a:gd name="T6" fmla="*/ 2147483647 w 73"/>
              <a:gd name="T7" fmla="*/ 2147483647 h 348"/>
              <a:gd name="T8" fmla="*/ 0 w 73"/>
              <a:gd name="T9" fmla="*/ 2147483647 h 348"/>
              <a:gd name="T10" fmla="*/ 0 60000 65536"/>
              <a:gd name="T11" fmla="*/ 0 60000 65536"/>
              <a:gd name="T12" fmla="*/ 0 60000 65536"/>
              <a:gd name="T13" fmla="*/ 0 60000 65536"/>
              <a:gd name="T14" fmla="*/ 0 60000 65536"/>
              <a:gd name="T15" fmla="*/ 0 w 73"/>
              <a:gd name="T16" fmla="*/ 0 h 348"/>
              <a:gd name="T17" fmla="*/ 73 w 73"/>
              <a:gd name="T18" fmla="*/ 348 h 348"/>
            </a:gdLst>
            <a:ahLst/>
            <a:cxnLst>
              <a:cxn ang="T10">
                <a:pos x="T0" y="T1"/>
              </a:cxn>
              <a:cxn ang="T11">
                <a:pos x="T2" y="T3"/>
              </a:cxn>
              <a:cxn ang="T12">
                <a:pos x="T4" y="T5"/>
              </a:cxn>
              <a:cxn ang="T13">
                <a:pos x="T6" y="T7"/>
              </a:cxn>
              <a:cxn ang="T14">
                <a:pos x="T8" y="T9"/>
              </a:cxn>
            </a:cxnLst>
            <a:rect l="T15" t="T16" r="T17" b="T18"/>
            <a:pathLst>
              <a:path w="73" h="348">
                <a:moveTo>
                  <a:pt x="68" y="0"/>
                </a:moveTo>
                <a:cubicBezTo>
                  <a:pt x="69" y="19"/>
                  <a:pt x="73" y="84"/>
                  <a:pt x="72" y="116"/>
                </a:cubicBezTo>
                <a:cubicBezTo>
                  <a:pt x="71" y="148"/>
                  <a:pt x="70" y="161"/>
                  <a:pt x="64" y="192"/>
                </a:cubicBezTo>
                <a:cubicBezTo>
                  <a:pt x="58" y="223"/>
                  <a:pt x="47" y="274"/>
                  <a:pt x="36" y="300"/>
                </a:cubicBezTo>
                <a:cubicBezTo>
                  <a:pt x="25" y="326"/>
                  <a:pt x="7" y="338"/>
                  <a:pt x="0" y="348"/>
                </a:cubicBezTo>
              </a:path>
            </a:pathLst>
          </a:custGeom>
          <a:noFill/>
          <a:ln w="28575">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098" name="Freeform 10"/>
          <p:cNvSpPr>
            <a:spLocks/>
          </p:cNvSpPr>
          <p:nvPr/>
        </p:nvSpPr>
        <p:spPr bwMode="auto">
          <a:xfrm>
            <a:off x="5416550" y="4165600"/>
            <a:ext cx="1079500" cy="215900"/>
          </a:xfrm>
          <a:custGeom>
            <a:avLst/>
            <a:gdLst>
              <a:gd name="T0" fmla="*/ 0 w 680"/>
              <a:gd name="T1" fmla="*/ 2147483647 h 136"/>
              <a:gd name="T2" fmla="*/ 2147483647 w 680"/>
              <a:gd name="T3" fmla="*/ 2147483647 h 136"/>
              <a:gd name="T4" fmla="*/ 2147483647 w 680"/>
              <a:gd name="T5" fmla="*/ 2147483647 h 136"/>
              <a:gd name="T6" fmla="*/ 2147483647 w 680"/>
              <a:gd name="T7" fmla="*/ 0 h 136"/>
              <a:gd name="T8" fmla="*/ 2147483647 w 680"/>
              <a:gd name="T9" fmla="*/ 2147483647 h 136"/>
              <a:gd name="T10" fmla="*/ 2147483647 w 680"/>
              <a:gd name="T11" fmla="*/ 2147483647 h 136"/>
              <a:gd name="T12" fmla="*/ 0 60000 65536"/>
              <a:gd name="T13" fmla="*/ 0 60000 65536"/>
              <a:gd name="T14" fmla="*/ 0 60000 65536"/>
              <a:gd name="T15" fmla="*/ 0 60000 65536"/>
              <a:gd name="T16" fmla="*/ 0 60000 65536"/>
              <a:gd name="T17" fmla="*/ 0 60000 65536"/>
              <a:gd name="T18" fmla="*/ 0 w 680"/>
              <a:gd name="T19" fmla="*/ 0 h 136"/>
              <a:gd name="T20" fmla="*/ 680 w 680"/>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680" h="136">
                <a:moveTo>
                  <a:pt x="0" y="36"/>
                </a:moveTo>
                <a:cubicBezTo>
                  <a:pt x="21" y="43"/>
                  <a:pt x="69" y="85"/>
                  <a:pt x="128" y="84"/>
                </a:cubicBezTo>
                <a:cubicBezTo>
                  <a:pt x="187" y="83"/>
                  <a:pt x="290" y="46"/>
                  <a:pt x="352" y="32"/>
                </a:cubicBezTo>
                <a:cubicBezTo>
                  <a:pt x="414" y="18"/>
                  <a:pt x="457" y="0"/>
                  <a:pt x="500" y="0"/>
                </a:cubicBezTo>
                <a:cubicBezTo>
                  <a:pt x="543" y="0"/>
                  <a:pt x="578" y="9"/>
                  <a:pt x="608" y="32"/>
                </a:cubicBezTo>
                <a:cubicBezTo>
                  <a:pt x="638" y="55"/>
                  <a:pt x="665" y="114"/>
                  <a:pt x="680" y="136"/>
                </a:cubicBezTo>
              </a:path>
            </a:pathLst>
          </a:custGeom>
          <a:noFill/>
          <a:ln w="28575">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099" name="Oval 11">
            <a:hlinkClick r:id="rId3" action="ppaction://hlinksldjump"/>
          </p:cNvPr>
          <p:cNvSpPr>
            <a:spLocks noChangeArrowheads="1"/>
          </p:cNvSpPr>
          <p:nvPr/>
        </p:nvSpPr>
        <p:spPr bwMode="auto">
          <a:xfrm>
            <a:off x="6483350" y="4298950"/>
            <a:ext cx="76200" cy="76200"/>
          </a:xfrm>
          <a:prstGeom prst="ellipse">
            <a:avLst/>
          </a:prstGeom>
          <a:solidFill>
            <a:srgbClr val="00FFFF"/>
          </a:solidFill>
          <a:ln w="9525">
            <a:solidFill>
              <a:schemeClr val="tx1"/>
            </a:solidFill>
            <a:round/>
            <a:headEnd/>
            <a:tailEnd/>
          </a:ln>
        </p:spPr>
        <p:txBody>
          <a:bodyPr wrap="none" anchor="ctr"/>
          <a:lstStyle/>
          <a:p>
            <a:endParaRPr lang="en-US"/>
          </a:p>
        </p:txBody>
      </p:sp>
      <p:sp>
        <p:nvSpPr>
          <p:cNvPr id="217100" name="Freeform 12"/>
          <p:cNvSpPr>
            <a:spLocks/>
          </p:cNvSpPr>
          <p:nvPr/>
        </p:nvSpPr>
        <p:spPr bwMode="auto">
          <a:xfrm>
            <a:off x="6491288" y="4367213"/>
            <a:ext cx="182562" cy="166687"/>
          </a:xfrm>
          <a:custGeom>
            <a:avLst/>
            <a:gdLst>
              <a:gd name="T0" fmla="*/ 2147483647 w 115"/>
              <a:gd name="T1" fmla="*/ 2147483647 h 105"/>
              <a:gd name="T2" fmla="*/ 2147483647 w 115"/>
              <a:gd name="T3" fmla="*/ 2147483647 h 105"/>
              <a:gd name="T4" fmla="*/ 2147483647 w 115"/>
              <a:gd name="T5" fmla="*/ 2147483647 h 105"/>
              <a:gd name="T6" fmla="*/ 2147483647 w 115"/>
              <a:gd name="T7" fmla="*/ 2147483647 h 105"/>
              <a:gd name="T8" fmla="*/ 2147483647 w 115"/>
              <a:gd name="T9" fmla="*/ 2147483647 h 105"/>
              <a:gd name="T10" fmla="*/ 0 60000 65536"/>
              <a:gd name="T11" fmla="*/ 0 60000 65536"/>
              <a:gd name="T12" fmla="*/ 0 60000 65536"/>
              <a:gd name="T13" fmla="*/ 0 60000 65536"/>
              <a:gd name="T14" fmla="*/ 0 60000 65536"/>
              <a:gd name="T15" fmla="*/ 0 w 115"/>
              <a:gd name="T16" fmla="*/ 0 h 105"/>
              <a:gd name="T17" fmla="*/ 115 w 115"/>
              <a:gd name="T18" fmla="*/ 105 h 105"/>
            </a:gdLst>
            <a:ahLst/>
            <a:cxnLst>
              <a:cxn ang="T10">
                <a:pos x="T0" y="T1"/>
              </a:cxn>
              <a:cxn ang="T11">
                <a:pos x="T2" y="T3"/>
              </a:cxn>
              <a:cxn ang="T12">
                <a:pos x="T4" y="T5"/>
              </a:cxn>
              <a:cxn ang="T13">
                <a:pos x="T6" y="T7"/>
              </a:cxn>
              <a:cxn ang="T14">
                <a:pos x="T8" y="T9"/>
              </a:cxn>
            </a:cxnLst>
            <a:rect l="T15" t="T16" r="T17" b="T18"/>
            <a:pathLst>
              <a:path w="115" h="105">
                <a:moveTo>
                  <a:pt x="115" y="105"/>
                </a:moveTo>
                <a:cubicBezTo>
                  <a:pt x="108" y="100"/>
                  <a:pt x="86" y="86"/>
                  <a:pt x="71" y="73"/>
                </a:cubicBezTo>
                <a:cubicBezTo>
                  <a:pt x="56" y="60"/>
                  <a:pt x="34" y="40"/>
                  <a:pt x="23" y="29"/>
                </a:cubicBezTo>
                <a:cubicBezTo>
                  <a:pt x="12" y="18"/>
                  <a:pt x="6" y="10"/>
                  <a:pt x="3" y="5"/>
                </a:cubicBezTo>
                <a:cubicBezTo>
                  <a:pt x="0" y="0"/>
                  <a:pt x="3" y="2"/>
                  <a:pt x="3" y="1"/>
                </a:cubicBezTo>
              </a:path>
            </a:pathLst>
          </a:custGeom>
          <a:noFill/>
          <a:ln w="1905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101" name="Freeform 13"/>
          <p:cNvSpPr>
            <a:spLocks/>
          </p:cNvSpPr>
          <p:nvPr/>
        </p:nvSpPr>
        <p:spPr bwMode="auto">
          <a:xfrm>
            <a:off x="3524250" y="3811588"/>
            <a:ext cx="1860550" cy="398462"/>
          </a:xfrm>
          <a:custGeom>
            <a:avLst/>
            <a:gdLst>
              <a:gd name="T0" fmla="*/ 0 w 1172"/>
              <a:gd name="T1" fmla="*/ 2147483647 h 251"/>
              <a:gd name="T2" fmla="*/ 2147483647 w 1172"/>
              <a:gd name="T3" fmla="*/ 2147483647 h 251"/>
              <a:gd name="T4" fmla="*/ 2147483647 w 1172"/>
              <a:gd name="T5" fmla="*/ 2147483647 h 251"/>
              <a:gd name="T6" fmla="*/ 2147483647 w 1172"/>
              <a:gd name="T7" fmla="*/ 2147483647 h 251"/>
              <a:gd name="T8" fmla="*/ 2147483647 w 1172"/>
              <a:gd name="T9" fmla="*/ 2147483647 h 251"/>
              <a:gd name="T10" fmla="*/ 2147483647 w 1172"/>
              <a:gd name="T11" fmla="*/ 2147483647 h 251"/>
              <a:gd name="T12" fmla="*/ 0 60000 65536"/>
              <a:gd name="T13" fmla="*/ 0 60000 65536"/>
              <a:gd name="T14" fmla="*/ 0 60000 65536"/>
              <a:gd name="T15" fmla="*/ 0 60000 65536"/>
              <a:gd name="T16" fmla="*/ 0 60000 65536"/>
              <a:gd name="T17" fmla="*/ 0 60000 65536"/>
              <a:gd name="T18" fmla="*/ 0 w 1172"/>
              <a:gd name="T19" fmla="*/ 0 h 251"/>
              <a:gd name="T20" fmla="*/ 1172 w 1172"/>
              <a:gd name="T21" fmla="*/ 251 h 251"/>
            </a:gdLst>
            <a:ahLst/>
            <a:cxnLst>
              <a:cxn ang="T12">
                <a:pos x="T0" y="T1"/>
              </a:cxn>
              <a:cxn ang="T13">
                <a:pos x="T2" y="T3"/>
              </a:cxn>
              <a:cxn ang="T14">
                <a:pos x="T4" y="T5"/>
              </a:cxn>
              <a:cxn ang="T15">
                <a:pos x="T6" y="T7"/>
              </a:cxn>
              <a:cxn ang="T16">
                <a:pos x="T8" y="T9"/>
              </a:cxn>
              <a:cxn ang="T17">
                <a:pos x="T10" y="T11"/>
              </a:cxn>
            </a:cxnLst>
            <a:rect l="T18" t="T19" r="T20" b="T21"/>
            <a:pathLst>
              <a:path w="1172" h="251">
                <a:moveTo>
                  <a:pt x="0" y="31"/>
                </a:moveTo>
                <a:cubicBezTo>
                  <a:pt x="8" y="36"/>
                  <a:pt x="7" y="63"/>
                  <a:pt x="48" y="59"/>
                </a:cubicBezTo>
                <a:cubicBezTo>
                  <a:pt x="89" y="55"/>
                  <a:pt x="189" y="14"/>
                  <a:pt x="244" y="7"/>
                </a:cubicBezTo>
                <a:cubicBezTo>
                  <a:pt x="299" y="0"/>
                  <a:pt x="311" y="2"/>
                  <a:pt x="380" y="15"/>
                </a:cubicBezTo>
                <a:cubicBezTo>
                  <a:pt x="449" y="28"/>
                  <a:pt x="524" y="48"/>
                  <a:pt x="656" y="87"/>
                </a:cubicBezTo>
                <a:cubicBezTo>
                  <a:pt x="788" y="126"/>
                  <a:pt x="1065" y="217"/>
                  <a:pt x="1172" y="251"/>
                </a:cubicBezTo>
              </a:path>
            </a:pathLst>
          </a:custGeom>
          <a:noFill/>
          <a:ln w="28575">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102" name="Freeform 14"/>
          <p:cNvSpPr>
            <a:spLocks/>
          </p:cNvSpPr>
          <p:nvPr/>
        </p:nvSpPr>
        <p:spPr bwMode="auto">
          <a:xfrm>
            <a:off x="2819400" y="2819400"/>
            <a:ext cx="685800" cy="1035050"/>
          </a:xfrm>
          <a:custGeom>
            <a:avLst/>
            <a:gdLst>
              <a:gd name="T0" fmla="*/ 0 w 432"/>
              <a:gd name="T1" fmla="*/ 0 h 652"/>
              <a:gd name="T2" fmla="*/ 2147483647 w 432"/>
              <a:gd name="T3" fmla="*/ 2147483647 h 652"/>
              <a:gd name="T4" fmla="*/ 2147483647 w 432"/>
              <a:gd name="T5" fmla="*/ 2147483647 h 652"/>
              <a:gd name="T6" fmla="*/ 2147483647 w 432"/>
              <a:gd name="T7" fmla="*/ 2147483647 h 652"/>
              <a:gd name="T8" fmla="*/ 2147483647 w 432"/>
              <a:gd name="T9" fmla="*/ 2147483647 h 652"/>
              <a:gd name="T10" fmla="*/ 2147483647 w 432"/>
              <a:gd name="T11" fmla="*/ 2147483647 h 652"/>
              <a:gd name="T12" fmla="*/ 0 60000 65536"/>
              <a:gd name="T13" fmla="*/ 0 60000 65536"/>
              <a:gd name="T14" fmla="*/ 0 60000 65536"/>
              <a:gd name="T15" fmla="*/ 0 60000 65536"/>
              <a:gd name="T16" fmla="*/ 0 60000 65536"/>
              <a:gd name="T17" fmla="*/ 0 60000 65536"/>
              <a:gd name="T18" fmla="*/ 0 w 432"/>
              <a:gd name="T19" fmla="*/ 0 h 652"/>
              <a:gd name="T20" fmla="*/ 432 w 432"/>
              <a:gd name="T21" fmla="*/ 652 h 652"/>
            </a:gdLst>
            <a:ahLst/>
            <a:cxnLst>
              <a:cxn ang="T12">
                <a:pos x="T0" y="T1"/>
              </a:cxn>
              <a:cxn ang="T13">
                <a:pos x="T2" y="T3"/>
              </a:cxn>
              <a:cxn ang="T14">
                <a:pos x="T4" y="T5"/>
              </a:cxn>
              <a:cxn ang="T15">
                <a:pos x="T6" y="T7"/>
              </a:cxn>
              <a:cxn ang="T16">
                <a:pos x="T8" y="T9"/>
              </a:cxn>
              <a:cxn ang="T17">
                <a:pos x="T10" y="T11"/>
              </a:cxn>
            </a:cxnLst>
            <a:rect l="T18" t="T19" r="T20" b="T21"/>
            <a:pathLst>
              <a:path w="432" h="652">
                <a:moveTo>
                  <a:pt x="0" y="0"/>
                </a:moveTo>
                <a:cubicBezTo>
                  <a:pt x="11" y="15"/>
                  <a:pt x="43" y="45"/>
                  <a:pt x="68" y="84"/>
                </a:cubicBezTo>
                <a:cubicBezTo>
                  <a:pt x="93" y="123"/>
                  <a:pt x="125" y="185"/>
                  <a:pt x="152" y="236"/>
                </a:cubicBezTo>
                <a:cubicBezTo>
                  <a:pt x="179" y="287"/>
                  <a:pt x="206" y="346"/>
                  <a:pt x="232" y="392"/>
                </a:cubicBezTo>
                <a:cubicBezTo>
                  <a:pt x="258" y="438"/>
                  <a:pt x="275" y="469"/>
                  <a:pt x="308" y="512"/>
                </a:cubicBezTo>
                <a:cubicBezTo>
                  <a:pt x="341" y="555"/>
                  <a:pt x="406" y="623"/>
                  <a:pt x="432" y="652"/>
                </a:cubicBezTo>
              </a:path>
            </a:pathLst>
          </a:custGeom>
          <a:noFill/>
          <a:ln w="28575">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103" name="Freeform 15"/>
          <p:cNvSpPr>
            <a:spLocks/>
          </p:cNvSpPr>
          <p:nvPr/>
        </p:nvSpPr>
        <p:spPr bwMode="auto">
          <a:xfrm>
            <a:off x="1689100" y="2336800"/>
            <a:ext cx="1073150" cy="450850"/>
          </a:xfrm>
          <a:custGeom>
            <a:avLst/>
            <a:gdLst>
              <a:gd name="T0" fmla="*/ 0 w 676"/>
              <a:gd name="T1" fmla="*/ 0 h 284"/>
              <a:gd name="T2" fmla="*/ 2147483647 w 676"/>
              <a:gd name="T3" fmla="*/ 2147483647 h 284"/>
              <a:gd name="T4" fmla="*/ 2147483647 w 676"/>
              <a:gd name="T5" fmla="*/ 2147483647 h 284"/>
              <a:gd name="T6" fmla="*/ 2147483647 w 676"/>
              <a:gd name="T7" fmla="*/ 2147483647 h 284"/>
              <a:gd name="T8" fmla="*/ 2147483647 w 676"/>
              <a:gd name="T9" fmla="*/ 2147483647 h 284"/>
              <a:gd name="T10" fmla="*/ 2147483647 w 676"/>
              <a:gd name="T11" fmla="*/ 2147483647 h 284"/>
              <a:gd name="T12" fmla="*/ 2147483647 w 676"/>
              <a:gd name="T13" fmla="*/ 2147483647 h 284"/>
              <a:gd name="T14" fmla="*/ 2147483647 w 676"/>
              <a:gd name="T15" fmla="*/ 2147483647 h 284"/>
              <a:gd name="T16" fmla="*/ 2147483647 w 676"/>
              <a:gd name="T17" fmla="*/ 2147483647 h 2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76"/>
              <a:gd name="T28" fmla="*/ 0 h 284"/>
              <a:gd name="T29" fmla="*/ 676 w 676"/>
              <a:gd name="T30" fmla="*/ 284 h 2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76" h="284">
                <a:moveTo>
                  <a:pt x="0" y="0"/>
                </a:moveTo>
                <a:cubicBezTo>
                  <a:pt x="8" y="8"/>
                  <a:pt x="36" y="33"/>
                  <a:pt x="52" y="48"/>
                </a:cubicBezTo>
                <a:cubicBezTo>
                  <a:pt x="68" y="63"/>
                  <a:pt x="71" y="69"/>
                  <a:pt x="96" y="88"/>
                </a:cubicBezTo>
                <a:cubicBezTo>
                  <a:pt x="121" y="107"/>
                  <a:pt x="173" y="146"/>
                  <a:pt x="200" y="160"/>
                </a:cubicBezTo>
                <a:cubicBezTo>
                  <a:pt x="227" y="174"/>
                  <a:pt x="229" y="171"/>
                  <a:pt x="260" y="172"/>
                </a:cubicBezTo>
                <a:cubicBezTo>
                  <a:pt x="291" y="173"/>
                  <a:pt x="339" y="159"/>
                  <a:pt x="384" y="164"/>
                </a:cubicBezTo>
                <a:cubicBezTo>
                  <a:pt x="429" y="169"/>
                  <a:pt x="489" y="187"/>
                  <a:pt x="532" y="200"/>
                </a:cubicBezTo>
                <a:cubicBezTo>
                  <a:pt x="575" y="213"/>
                  <a:pt x="616" y="226"/>
                  <a:pt x="640" y="240"/>
                </a:cubicBezTo>
                <a:cubicBezTo>
                  <a:pt x="664" y="254"/>
                  <a:pt x="668" y="275"/>
                  <a:pt x="676" y="284"/>
                </a:cubicBezTo>
              </a:path>
            </a:pathLst>
          </a:custGeom>
          <a:noFill/>
          <a:ln w="28575">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104" name="Freeform 16"/>
          <p:cNvSpPr>
            <a:spLocks/>
          </p:cNvSpPr>
          <p:nvPr/>
        </p:nvSpPr>
        <p:spPr bwMode="auto">
          <a:xfrm>
            <a:off x="1339850" y="2311400"/>
            <a:ext cx="342900" cy="63500"/>
          </a:xfrm>
          <a:custGeom>
            <a:avLst/>
            <a:gdLst>
              <a:gd name="T0" fmla="*/ 0 w 216"/>
              <a:gd name="T1" fmla="*/ 2147483647 h 40"/>
              <a:gd name="T2" fmla="*/ 2147483647 w 216"/>
              <a:gd name="T3" fmla="*/ 2147483647 h 40"/>
              <a:gd name="T4" fmla="*/ 2147483647 w 216"/>
              <a:gd name="T5" fmla="*/ 2147483647 h 40"/>
              <a:gd name="T6" fmla="*/ 2147483647 w 216"/>
              <a:gd name="T7" fmla="*/ 2147483647 h 40"/>
              <a:gd name="T8" fmla="*/ 2147483647 w 216"/>
              <a:gd name="T9" fmla="*/ 0 h 40"/>
              <a:gd name="T10" fmla="*/ 2147483647 w 216"/>
              <a:gd name="T11" fmla="*/ 2147483647 h 40"/>
              <a:gd name="T12" fmla="*/ 2147483647 w 216"/>
              <a:gd name="T13" fmla="*/ 2147483647 h 40"/>
              <a:gd name="T14" fmla="*/ 2147483647 w 216"/>
              <a:gd name="T15" fmla="*/ 2147483647 h 40"/>
              <a:gd name="T16" fmla="*/ 0 60000 65536"/>
              <a:gd name="T17" fmla="*/ 0 60000 65536"/>
              <a:gd name="T18" fmla="*/ 0 60000 65536"/>
              <a:gd name="T19" fmla="*/ 0 60000 65536"/>
              <a:gd name="T20" fmla="*/ 0 60000 65536"/>
              <a:gd name="T21" fmla="*/ 0 60000 65536"/>
              <a:gd name="T22" fmla="*/ 0 60000 65536"/>
              <a:gd name="T23" fmla="*/ 0 60000 65536"/>
              <a:gd name="T24" fmla="*/ 0 w 216"/>
              <a:gd name="T25" fmla="*/ 0 h 40"/>
              <a:gd name="T26" fmla="*/ 216 w 216"/>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 h="40">
                <a:moveTo>
                  <a:pt x="0" y="40"/>
                </a:moveTo>
                <a:cubicBezTo>
                  <a:pt x="13" y="37"/>
                  <a:pt x="63" y="21"/>
                  <a:pt x="80" y="16"/>
                </a:cubicBezTo>
                <a:cubicBezTo>
                  <a:pt x="97" y="11"/>
                  <a:pt x="93" y="10"/>
                  <a:pt x="100" y="8"/>
                </a:cubicBezTo>
                <a:cubicBezTo>
                  <a:pt x="107" y="6"/>
                  <a:pt x="111" y="5"/>
                  <a:pt x="120" y="4"/>
                </a:cubicBezTo>
                <a:cubicBezTo>
                  <a:pt x="129" y="3"/>
                  <a:pt x="145" y="0"/>
                  <a:pt x="156" y="0"/>
                </a:cubicBezTo>
                <a:cubicBezTo>
                  <a:pt x="167" y="0"/>
                  <a:pt x="177" y="3"/>
                  <a:pt x="184" y="4"/>
                </a:cubicBezTo>
                <a:cubicBezTo>
                  <a:pt x="191" y="5"/>
                  <a:pt x="191" y="5"/>
                  <a:pt x="196" y="8"/>
                </a:cubicBezTo>
                <a:cubicBezTo>
                  <a:pt x="201" y="11"/>
                  <a:pt x="212" y="21"/>
                  <a:pt x="216" y="24"/>
                </a:cubicBezTo>
              </a:path>
            </a:pathLst>
          </a:custGeom>
          <a:noFill/>
          <a:ln w="28575">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105" name="Freeform 17"/>
          <p:cNvSpPr>
            <a:spLocks/>
          </p:cNvSpPr>
          <p:nvPr/>
        </p:nvSpPr>
        <p:spPr bwMode="auto">
          <a:xfrm>
            <a:off x="723900" y="2330450"/>
            <a:ext cx="603250" cy="138113"/>
          </a:xfrm>
          <a:custGeom>
            <a:avLst/>
            <a:gdLst>
              <a:gd name="T0" fmla="*/ 0 w 380"/>
              <a:gd name="T1" fmla="*/ 0 h 87"/>
              <a:gd name="T2" fmla="*/ 2147483647 w 380"/>
              <a:gd name="T3" fmla="*/ 2147483647 h 87"/>
              <a:gd name="T4" fmla="*/ 2147483647 w 380"/>
              <a:gd name="T5" fmla="*/ 2147483647 h 87"/>
              <a:gd name="T6" fmla="*/ 2147483647 w 380"/>
              <a:gd name="T7" fmla="*/ 2147483647 h 87"/>
              <a:gd name="T8" fmla="*/ 2147483647 w 380"/>
              <a:gd name="T9" fmla="*/ 2147483647 h 87"/>
              <a:gd name="T10" fmla="*/ 2147483647 w 380"/>
              <a:gd name="T11" fmla="*/ 2147483647 h 87"/>
              <a:gd name="T12" fmla="*/ 2147483647 w 380"/>
              <a:gd name="T13" fmla="*/ 2147483647 h 87"/>
              <a:gd name="T14" fmla="*/ 0 60000 65536"/>
              <a:gd name="T15" fmla="*/ 0 60000 65536"/>
              <a:gd name="T16" fmla="*/ 0 60000 65536"/>
              <a:gd name="T17" fmla="*/ 0 60000 65536"/>
              <a:gd name="T18" fmla="*/ 0 60000 65536"/>
              <a:gd name="T19" fmla="*/ 0 60000 65536"/>
              <a:gd name="T20" fmla="*/ 0 60000 65536"/>
              <a:gd name="T21" fmla="*/ 0 w 380"/>
              <a:gd name="T22" fmla="*/ 0 h 87"/>
              <a:gd name="T23" fmla="*/ 380 w 380"/>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0" h="87">
                <a:moveTo>
                  <a:pt x="0" y="0"/>
                </a:moveTo>
                <a:cubicBezTo>
                  <a:pt x="7" y="11"/>
                  <a:pt x="22" y="50"/>
                  <a:pt x="44" y="64"/>
                </a:cubicBezTo>
                <a:cubicBezTo>
                  <a:pt x="66" y="78"/>
                  <a:pt x="107" y="81"/>
                  <a:pt x="132" y="84"/>
                </a:cubicBezTo>
                <a:cubicBezTo>
                  <a:pt x="157" y="87"/>
                  <a:pt x="173" y="86"/>
                  <a:pt x="192" y="84"/>
                </a:cubicBezTo>
                <a:cubicBezTo>
                  <a:pt x="211" y="82"/>
                  <a:pt x="229" y="75"/>
                  <a:pt x="248" y="72"/>
                </a:cubicBezTo>
                <a:cubicBezTo>
                  <a:pt x="267" y="69"/>
                  <a:pt x="286" y="69"/>
                  <a:pt x="308" y="64"/>
                </a:cubicBezTo>
                <a:cubicBezTo>
                  <a:pt x="330" y="59"/>
                  <a:pt x="365" y="48"/>
                  <a:pt x="380" y="44"/>
                </a:cubicBezTo>
              </a:path>
            </a:pathLst>
          </a:custGeom>
          <a:noFill/>
          <a:ln w="28575">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7106" name="Freeform 18"/>
          <p:cNvSpPr>
            <a:spLocks/>
          </p:cNvSpPr>
          <p:nvPr/>
        </p:nvSpPr>
        <p:spPr bwMode="auto">
          <a:xfrm>
            <a:off x="711200" y="1644650"/>
            <a:ext cx="488950" cy="649288"/>
          </a:xfrm>
          <a:custGeom>
            <a:avLst/>
            <a:gdLst>
              <a:gd name="T0" fmla="*/ 0 w 308"/>
              <a:gd name="T1" fmla="*/ 2147483647 h 409"/>
              <a:gd name="T2" fmla="*/ 2147483647 w 308"/>
              <a:gd name="T3" fmla="*/ 2147483647 h 409"/>
              <a:gd name="T4" fmla="*/ 2147483647 w 308"/>
              <a:gd name="T5" fmla="*/ 2147483647 h 409"/>
              <a:gd name="T6" fmla="*/ 2147483647 w 308"/>
              <a:gd name="T7" fmla="*/ 2147483647 h 409"/>
              <a:gd name="T8" fmla="*/ 2147483647 w 308"/>
              <a:gd name="T9" fmla="*/ 2147483647 h 409"/>
              <a:gd name="T10" fmla="*/ 2147483647 w 308"/>
              <a:gd name="T11" fmla="*/ 2147483647 h 409"/>
              <a:gd name="T12" fmla="*/ 2147483647 w 308"/>
              <a:gd name="T13" fmla="*/ 2147483647 h 409"/>
              <a:gd name="T14" fmla="*/ 2147483647 w 308"/>
              <a:gd name="T15" fmla="*/ 0 h 409"/>
              <a:gd name="T16" fmla="*/ 0 60000 65536"/>
              <a:gd name="T17" fmla="*/ 0 60000 65536"/>
              <a:gd name="T18" fmla="*/ 0 60000 65536"/>
              <a:gd name="T19" fmla="*/ 0 60000 65536"/>
              <a:gd name="T20" fmla="*/ 0 60000 65536"/>
              <a:gd name="T21" fmla="*/ 0 60000 65536"/>
              <a:gd name="T22" fmla="*/ 0 60000 65536"/>
              <a:gd name="T23" fmla="*/ 0 60000 65536"/>
              <a:gd name="T24" fmla="*/ 0 w 308"/>
              <a:gd name="T25" fmla="*/ 0 h 409"/>
              <a:gd name="T26" fmla="*/ 308 w 308"/>
              <a:gd name="T27" fmla="*/ 409 h 4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8" h="409">
                <a:moveTo>
                  <a:pt x="0" y="409"/>
                </a:moveTo>
                <a:cubicBezTo>
                  <a:pt x="4" y="380"/>
                  <a:pt x="13" y="288"/>
                  <a:pt x="24" y="237"/>
                </a:cubicBezTo>
                <a:cubicBezTo>
                  <a:pt x="35" y="186"/>
                  <a:pt x="51" y="136"/>
                  <a:pt x="68" y="104"/>
                </a:cubicBezTo>
                <a:cubicBezTo>
                  <a:pt x="85" y="72"/>
                  <a:pt x="113" y="57"/>
                  <a:pt x="128" y="44"/>
                </a:cubicBezTo>
                <a:cubicBezTo>
                  <a:pt x="143" y="31"/>
                  <a:pt x="144" y="30"/>
                  <a:pt x="156" y="25"/>
                </a:cubicBezTo>
                <a:cubicBezTo>
                  <a:pt x="168" y="20"/>
                  <a:pt x="185" y="16"/>
                  <a:pt x="200" y="12"/>
                </a:cubicBezTo>
                <a:cubicBezTo>
                  <a:pt x="215" y="8"/>
                  <a:pt x="230" y="6"/>
                  <a:pt x="248" y="4"/>
                </a:cubicBezTo>
                <a:cubicBezTo>
                  <a:pt x="266" y="2"/>
                  <a:pt x="296" y="1"/>
                  <a:pt x="308" y="0"/>
                </a:cubicBezTo>
              </a:path>
            </a:pathLst>
          </a:custGeom>
          <a:noFill/>
          <a:ln w="28575">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21710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784600"/>
            <a:ext cx="533400" cy="1778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6884" name="Text Box 20"/>
          <p:cNvSpPr txBox="1">
            <a:spLocks noChangeArrowheads="1"/>
          </p:cNvSpPr>
          <p:nvPr/>
        </p:nvSpPr>
        <p:spPr bwMode="auto">
          <a:xfrm>
            <a:off x="6489700" y="34163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812800" indent="-812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buFont typeface="Wingdings" pitchFamily="2" charset="2"/>
              <a:buNone/>
            </a:pPr>
            <a:r>
              <a:rPr lang="en-US" sz="2400" b="1">
                <a:solidFill>
                  <a:srgbClr val="0000E6"/>
                </a:solidFill>
              </a:rPr>
              <a:t>5/6/1911</a:t>
            </a:r>
          </a:p>
        </p:txBody>
      </p:sp>
      <p:sp>
        <p:nvSpPr>
          <p:cNvPr id="217109" name="Text Box 21"/>
          <p:cNvSpPr txBox="1">
            <a:spLocks noChangeArrowheads="1"/>
          </p:cNvSpPr>
          <p:nvPr/>
        </p:nvSpPr>
        <p:spPr bwMode="auto">
          <a:xfrm>
            <a:off x="628650" y="1085850"/>
            <a:ext cx="1581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812800" indent="-812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buFont typeface="Wingdings" pitchFamily="2" charset="2"/>
              <a:buNone/>
            </a:pPr>
            <a:r>
              <a:rPr lang="en-US" sz="2400" b="1">
                <a:solidFill>
                  <a:srgbClr val="0000E6"/>
                </a:solidFill>
              </a:rPr>
              <a:t>6/7/1911</a:t>
            </a:r>
          </a:p>
        </p:txBody>
      </p:sp>
      <p:sp>
        <p:nvSpPr>
          <p:cNvPr id="36886" name="Text Box 22"/>
          <p:cNvSpPr txBox="1">
            <a:spLocks noChangeArrowheads="1"/>
          </p:cNvSpPr>
          <p:nvPr/>
        </p:nvSpPr>
        <p:spPr bwMode="auto">
          <a:xfrm>
            <a:off x="304800" y="6457950"/>
            <a:ext cx="8610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812800" indent="-812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buFont typeface="Wingdings" pitchFamily="2" charset="2"/>
              <a:buNone/>
            </a:pPr>
            <a:r>
              <a:rPr lang="en-US" sz="2200"/>
              <a:t>Con đường Nguyễn Ái Quốc đi tìm đường cứu nước Năm 1911</a:t>
            </a:r>
          </a:p>
        </p:txBody>
      </p:sp>
      <p:sp>
        <p:nvSpPr>
          <p:cNvPr id="217111" name="Text Box 23"/>
          <p:cNvSpPr txBox="1">
            <a:spLocks noChangeArrowheads="1"/>
          </p:cNvSpPr>
          <p:nvPr/>
        </p:nvSpPr>
        <p:spPr bwMode="auto">
          <a:xfrm>
            <a:off x="6019800" y="409575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812800" indent="-812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buFont typeface="Wingdings" pitchFamily="2" charset="2"/>
              <a:buNone/>
            </a:pPr>
            <a:r>
              <a:rPr lang="en-US" sz="1600" b="1"/>
              <a:t>INĐÔNÊXIA</a:t>
            </a:r>
          </a:p>
        </p:txBody>
      </p:sp>
      <p:sp>
        <p:nvSpPr>
          <p:cNvPr id="217112" name="Text Box 24"/>
          <p:cNvSpPr txBox="1">
            <a:spLocks noChangeArrowheads="1"/>
          </p:cNvSpPr>
          <p:nvPr/>
        </p:nvSpPr>
        <p:spPr bwMode="auto">
          <a:xfrm>
            <a:off x="5872163" y="3990975"/>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812800" indent="-812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buFont typeface="Wingdings" pitchFamily="2" charset="2"/>
              <a:buNone/>
            </a:pPr>
            <a:r>
              <a:rPr lang="en-US" sz="1600" b="1"/>
              <a:t>MALAYXIA</a:t>
            </a:r>
          </a:p>
        </p:txBody>
      </p:sp>
      <p:sp>
        <p:nvSpPr>
          <p:cNvPr id="217113" name="Text Box 25"/>
          <p:cNvSpPr txBox="1">
            <a:spLocks noChangeArrowheads="1"/>
          </p:cNvSpPr>
          <p:nvPr/>
        </p:nvSpPr>
        <p:spPr bwMode="auto">
          <a:xfrm>
            <a:off x="4767263" y="3810000"/>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812800" indent="-812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buFont typeface="Wingdings" pitchFamily="2" charset="2"/>
              <a:buNone/>
            </a:pPr>
            <a:r>
              <a:rPr lang="en-US" sz="1600" b="1"/>
              <a:t>CÔLÔMBÔ</a:t>
            </a:r>
          </a:p>
        </p:txBody>
      </p:sp>
      <p:sp>
        <p:nvSpPr>
          <p:cNvPr id="217114" name="Text Box 26"/>
          <p:cNvSpPr txBox="1">
            <a:spLocks noChangeArrowheads="1"/>
          </p:cNvSpPr>
          <p:nvPr/>
        </p:nvSpPr>
        <p:spPr bwMode="auto">
          <a:xfrm>
            <a:off x="3176588" y="3319463"/>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812800" indent="-812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buFont typeface="Wingdings" pitchFamily="2" charset="2"/>
              <a:buNone/>
            </a:pPr>
            <a:r>
              <a:rPr lang="en-US" sz="1600" b="1"/>
              <a:t>GBUTI</a:t>
            </a:r>
          </a:p>
        </p:txBody>
      </p:sp>
      <p:sp>
        <p:nvSpPr>
          <p:cNvPr id="217115" name="Text Box 27"/>
          <p:cNvSpPr txBox="1">
            <a:spLocks noChangeArrowheads="1"/>
          </p:cNvSpPr>
          <p:nvPr/>
        </p:nvSpPr>
        <p:spPr bwMode="auto">
          <a:xfrm>
            <a:off x="2347913" y="2243138"/>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812800" indent="-812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buFont typeface="Wingdings" pitchFamily="2" charset="2"/>
              <a:buNone/>
            </a:pPr>
            <a:r>
              <a:rPr lang="en-US" sz="1600" b="1"/>
              <a:t>AICẬP</a:t>
            </a:r>
          </a:p>
        </p:txBody>
      </p:sp>
    </p:spTree>
    <p:extLst>
      <p:ext uri="{BB962C8B-B14F-4D97-AF65-F5344CB8AC3E}">
        <p14:creationId xmlns:p14="http://schemas.microsoft.com/office/powerpoint/2010/main" val="128629479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mph" presetSubtype="0" repeatCount="indefinite" fill="hold" grpId="0" nodeType="withEffect">
                                  <p:stCondLst>
                                    <p:cond delay="0"/>
                                  </p:stCondLst>
                                  <p:childTnLst>
                                    <p:animClr clrSpc="hsl" dir="cw">
                                      <p:cBhvr override="childStyle">
                                        <p:cTn id="6" dur="500" fill="hold"/>
                                        <p:tgtEl>
                                          <p:spTgt spid="217096"/>
                                        </p:tgtEl>
                                        <p:attrNameLst>
                                          <p:attrName>style.color</p:attrName>
                                        </p:attrNameLst>
                                      </p:cBhvr>
                                      <p:by>
                                        <p:hsl h="-7200000" s="0" l="0"/>
                                      </p:by>
                                    </p:animClr>
                                    <p:animClr clrSpc="hsl" dir="cw">
                                      <p:cBhvr>
                                        <p:cTn id="7" dur="500" fill="hold"/>
                                        <p:tgtEl>
                                          <p:spTgt spid="217096"/>
                                        </p:tgtEl>
                                        <p:attrNameLst>
                                          <p:attrName>fillcolor</p:attrName>
                                        </p:attrNameLst>
                                      </p:cBhvr>
                                      <p:by>
                                        <p:hsl h="-7200000" s="0" l="0"/>
                                      </p:by>
                                    </p:animClr>
                                    <p:animClr clrSpc="hsl" dir="cw">
                                      <p:cBhvr>
                                        <p:cTn id="8" dur="500" fill="hold"/>
                                        <p:tgtEl>
                                          <p:spTgt spid="217096"/>
                                        </p:tgtEl>
                                        <p:attrNameLst>
                                          <p:attrName>stroke.color</p:attrName>
                                        </p:attrNameLst>
                                      </p:cBhvr>
                                      <p:by>
                                        <p:hsl h="-7200000" s="0" l="0"/>
                                      </p:by>
                                    </p:animClr>
                                    <p:set>
                                      <p:cBhvr>
                                        <p:cTn id="9" dur="500" fill="hold"/>
                                        <p:tgtEl>
                                          <p:spTgt spid="217096"/>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0" presetClass="path" presetSubtype="0" accel="50000" decel="50000" fill="hold" nodeType="clickEffect">
                                  <p:stCondLst>
                                    <p:cond delay="0"/>
                                  </p:stCondLst>
                                  <p:childTnLst>
                                    <p:animMotion origin="layout" path="M -0.00208 3.33333E-6 C -0.0059 0.00416 -0.02153 0.01504 -0.02569 0.025 C -0.02986 0.03495 -0.02587 0.05046 -0.02708 0.06018 C -0.0283 0.0699 -0.02969 0.07662 -0.03264 0.08333 C -0.03559 0.09004 -0.04201 0.09722 -0.04444 0.10092 " pathEditMode="relative" rAng="0" ptsTypes="aaaaa">
                                      <p:cBhvr>
                                        <p:cTn id="13" dur="500" fill="hold"/>
                                        <p:tgtEl>
                                          <p:spTgt spid="217107"/>
                                        </p:tgtEl>
                                        <p:attrNameLst>
                                          <p:attrName>ppt_x</p:attrName>
                                          <p:attrName>ppt_y</p:attrName>
                                        </p:attrNameLst>
                                      </p:cBhvr>
                                      <p:rCtr x="-2100" y="5000"/>
                                    </p:animMotion>
                                  </p:childTnLst>
                                </p:cTn>
                              </p:par>
                            </p:childTnLst>
                          </p:cTn>
                        </p:par>
                        <p:par>
                          <p:cTn id="14" fill="hold" nodeType="afterGroup">
                            <p:stCondLst>
                              <p:cond delay="500"/>
                            </p:stCondLst>
                            <p:childTnLst>
                              <p:par>
                                <p:cTn id="15" presetID="21" presetClass="emph" presetSubtype="0" repeatCount="indefinite" fill="hold" grpId="0" nodeType="afterEffect">
                                  <p:stCondLst>
                                    <p:cond delay="0"/>
                                  </p:stCondLst>
                                  <p:childTnLst>
                                    <p:animClr clrSpc="hsl" dir="cw">
                                      <p:cBhvr override="childStyle">
                                        <p:cTn id="16" dur="500" fill="hold"/>
                                        <p:tgtEl>
                                          <p:spTgt spid="217097"/>
                                        </p:tgtEl>
                                        <p:attrNameLst>
                                          <p:attrName>style.color</p:attrName>
                                        </p:attrNameLst>
                                      </p:cBhvr>
                                      <p:by>
                                        <p:hsl h="7200000" s="0" l="0"/>
                                      </p:by>
                                    </p:animClr>
                                    <p:animClr clrSpc="hsl" dir="cw">
                                      <p:cBhvr>
                                        <p:cTn id="17" dur="500" fill="hold"/>
                                        <p:tgtEl>
                                          <p:spTgt spid="217097"/>
                                        </p:tgtEl>
                                        <p:attrNameLst>
                                          <p:attrName>fillcolor</p:attrName>
                                        </p:attrNameLst>
                                      </p:cBhvr>
                                      <p:by>
                                        <p:hsl h="7200000" s="0" l="0"/>
                                      </p:by>
                                    </p:animClr>
                                    <p:animClr clrSpc="hsl" dir="cw">
                                      <p:cBhvr>
                                        <p:cTn id="18" dur="500" fill="hold"/>
                                        <p:tgtEl>
                                          <p:spTgt spid="217097"/>
                                        </p:tgtEl>
                                        <p:attrNameLst>
                                          <p:attrName>stroke.color</p:attrName>
                                        </p:attrNameLst>
                                      </p:cBhvr>
                                      <p:by>
                                        <p:hsl h="7200000" s="0" l="0"/>
                                      </p:by>
                                    </p:animClr>
                                    <p:set>
                                      <p:cBhvr>
                                        <p:cTn id="19" dur="500" fill="hold"/>
                                        <p:tgtEl>
                                          <p:spTgt spid="217097"/>
                                        </p:tgtEl>
                                        <p:attrNameLst>
                                          <p:attrName>fill.type</p:attrName>
                                        </p:attrNameLst>
                                      </p:cBhvr>
                                      <p:to>
                                        <p:strVal val="solid"/>
                                      </p:to>
                                    </p:set>
                                  </p:childTnLst>
                                </p:cTn>
                              </p:par>
                              <p:par>
                                <p:cTn id="20" presetID="22" presetClass="emph" presetSubtype="0" repeatCount="indefinite" fill="hold" grpId="0" nodeType="withEffect">
                                  <p:stCondLst>
                                    <p:cond delay="0"/>
                                  </p:stCondLst>
                                  <p:childTnLst>
                                    <p:animClr clrSpc="hsl" dir="cw">
                                      <p:cBhvr override="childStyle">
                                        <p:cTn id="21" dur="500" fill="hold"/>
                                        <p:tgtEl>
                                          <p:spTgt spid="217091"/>
                                        </p:tgtEl>
                                        <p:attrNameLst>
                                          <p:attrName>style.color</p:attrName>
                                        </p:attrNameLst>
                                      </p:cBhvr>
                                      <p:by>
                                        <p:hsl h="-7200000" s="0" l="0"/>
                                      </p:by>
                                    </p:animClr>
                                    <p:animClr clrSpc="hsl" dir="cw">
                                      <p:cBhvr>
                                        <p:cTn id="22" dur="500" fill="hold"/>
                                        <p:tgtEl>
                                          <p:spTgt spid="217091"/>
                                        </p:tgtEl>
                                        <p:attrNameLst>
                                          <p:attrName>fillcolor</p:attrName>
                                        </p:attrNameLst>
                                      </p:cBhvr>
                                      <p:by>
                                        <p:hsl h="-7200000" s="0" l="0"/>
                                      </p:by>
                                    </p:animClr>
                                    <p:animClr clrSpc="hsl" dir="cw">
                                      <p:cBhvr>
                                        <p:cTn id="23" dur="500" fill="hold"/>
                                        <p:tgtEl>
                                          <p:spTgt spid="217091"/>
                                        </p:tgtEl>
                                        <p:attrNameLst>
                                          <p:attrName>stroke.color</p:attrName>
                                        </p:attrNameLst>
                                      </p:cBhvr>
                                      <p:by>
                                        <p:hsl h="-7200000" s="0" l="0"/>
                                      </p:by>
                                    </p:animClr>
                                    <p:set>
                                      <p:cBhvr>
                                        <p:cTn id="24" dur="500" fill="hold"/>
                                        <p:tgtEl>
                                          <p:spTgt spid="217091"/>
                                        </p:tgtEl>
                                        <p:attrNameLst>
                                          <p:attrName>fill.type</p:attrName>
                                        </p:attrNameLst>
                                      </p:cBhvr>
                                      <p:to>
                                        <p:strVal val="solid"/>
                                      </p:to>
                                    </p:set>
                                  </p:childTnLst>
                                </p:cTn>
                              </p:par>
                            </p:childTnLst>
                          </p:cTn>
                        </p:par>
                        <p:par>
                          <p:cTn id="25" fill="hold" nodeType="afterGroup">
                            <p:stCondLst>
                              <p:cond delay="1000"/>
                            </p:stCondLst>
                            <p:childTnLst>
                              <p:par>
                                <p:cTn id="26" presetID="23" presetClass="entr" presetSubtype="16" fill="hold" grpId="0" nodeType="afterEffect">
                                  <p:stCondLst>
                                    <p:cond delay="0"/>
                                  </p:stCondLst>
                                  <p:childTnLst>
                                    <p:set>
                                      <p:cBhvr>
                                        <p:cTn id="27" dur="1" fill="hold">
                                          <p:stCondLst>
                                            <p:cond delay="0"/>
                                          </p:stCondLst>
                                        </p:cTn>
                                        <p:tgtEl>
                                          <p:spTgt spid="217111"/>
                                        </p:tgtEl>
                                        <p:attrNameLst>
                                          <p:attrName>style.visibility</p:attrName>
                                        </p:attrNameLst>
                                      </p:cBhvr>
                                      <p:to>
                                        <p:strVal val="visible"/>
                                      </p:to>
                                    </p:set>
                                    <p:anim calcmode="lin" valueType="num">
                                      <p:cBhvr>
                                        <p:cTn id="28" dur="500" fill="hold"/>
                                        <p:tgtEl>
                                          <p:spTgt spid="217111"/>
                                        </p:tgtEl>
                                        <p:attrNameLst>
                                          <p:attrName>ppt_w</p:attrName>
                                        </p:attrNameLst>
                                      </p:cBhvr>
                                      <p:tavLst>
                                        <p:tav tm="0">
                                          <p:val>
                                            <p:fltVal val="0"/>
                                          </p:val>
                                        </p:tav>
                                        <p:tav tm="100000">
                                          <p:val>
                                            <p:strVal val="#ppt_w"/>
                                          </p:val>
                                        </p:tav>
                                      </p:tavLst>
                                    </p:anim>
                                    <p:anim calcmode="lin" valueType="num">
                                      <p:cBhvr>
                                        <p:cTn id="29" dur="500" fill="hold"/>
                                        <p:tgtEl>
                                          <p:spTgt spid="217111"/>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0" presetClass="path" presetSubtype="0" accel="50000" decel="50000" fill="hold" nodeType="clickEffect">
                                  <p:stCondLst>
                                    <p:cond delay="0"/>
                                  </p:stCondLst>
                                  <p:childTnLst>
                                    <p:animMotion origin="layout" path="M -0.04167 0.1037 C -0.05208 0.09444 -0.0625 0.08518 -0.06667 0.08148 " pathEditMode="relative" rAng="0" ptsTypes="aA">
                                      <p:cBhvr>
                                        <p:cTn id="33" dur="500" fill="hold"/>
                                        <p:tgtEl>
                                          <p:spTgt spid="217107"/>
                                        </p:tgtEl>
                                        <p:attrNameLst>
                                          <p:attrName>ppt_x</p:attrName>
                                          <p:attrName>ppt_y</p:attrName>
                                        </p:attrNameLst>
                                      </p:cBhvr>
                                      <p:rCtr x="-1300" y="-1100"/>
                                    </p:animMotion>
                                  </p:childTnLst>
                                </p:cTn>
                              </p:par>
                            </p:childTnLst>
                          </p:cTn>
                        </p:par>
                        <p:par>
                          <p:cTn id="34" fill="hold" nodeType="afterGroup">
                            <p:stCondLst>
                              <p:cond delay="500"/>
                            </p:stCondLst>
                            <p:childTnLst>
                              <p:par>
                                <p:cTn id="35" presetID="3" presetClass="exit" presetSubtype="10" fill="hold" grpId="1" nodeType="afterEffect">
                                  <p:stCondLst>
                                    <p:cond delay="0"/>
                                  </p:stCondLst>
                                  <p:childTnLst>
                                    <p:animEffect transition="out" filter="blinds(horizontal)">
                                      <p:cBhvr>
                                        <p:cTn id="36" dur="500"/>
                                        <p:tgtEl>
                                          <p:spTgt spid="217111"/>
                                        </p:tgtEl>
                                      </p:cBhvr>
                                    </p:animEffect>
                                    <p:set>
                                      <p:cBhvr>
                                        <p:cTn id="37" dur="1" fill="hold">
                                          <p:stCondLst>
                                            <p:cond delay="499"/>
                                          </p:stCondLst>
                                        </p:cTn>
                                        <p:tgtEl>
                                          <p:spTgt spid="217111"/>
                                        </p:tgtEl>
                                        <p:attrNameLst>
                                          <p:attrName>style.visibility</p:attrName>
                                        </p:attrNameLst>
                                      </p:cBhvr>
                                      <p:to>
                                        <p:strVal val="hidden"/>
                                      </p:to>
                                    </p:set>
                                  </p:childTnLst>
                                </p:cTn>
                              </p:par>
                            </p:childTnLst>
                          </p:cTn>
                        </p:par>
                        <p:par>
                          <p:cTn id="38" fill="hold" nodeType="afterGroup">
                            <p:stCondLst>
                              <p:cond delay="1000"/>
                            </p:stCondLst>
                            <p:childTnLst>
                              <p:par>
                                <p:cTn id="39" presetID="21" presetClass="emph" presetSubtype="0" repeatCount="indefinite" fill="hold" grpId="0" nodeType="afterEffect">
                                  <p:stCondLst>
                                    <p:cond delay="0"/>
                                  </p:stCondLst>
                                  <p:childTnLst>
                                    <p:animClr clrSpc="hsl" dir="cw">
                                      <p:cBhvr override="childStyle">
                                        <p:cTn id="40" dur="500" fill="hold"/>
                                        <p:tgtEl>
                                          <p:spTgt spid="217100"/>
                                        </p:tgtEl>
                                        <p:attrNameLst>
                                          <p:attrName>style.color</p:attrName>
                                        </p:attrNameLst>
                                      </p:cBhvr>
                                      <p:by>
                                        <p:hsl h="7200000" s="0" l="0"/>
                                      </p:by>
                                    </p:animClr>
                                    <p:animClr clrSpc="hsl" dir="cw">
                                      <p:cBhvr>
                                        <p:cTn id="41" dur="500" fill="hold"/>
                                        <p:tgtEl>
                                          <p:spTgt spid="217100"/>
                                        </p:tgtEl>
                                        <p:attrNameLst>
                                          <p:attrName>fillcolor</p:attrName>
                                        </p:attrNameLst>
                                      </p:cBhvr>
                                      <p:by>
                                        <p:hsl h="7200000" s="0" l="0"/>
                                      </p:by>
                                    </p:animClr>
                                    <p:animClr clrSpc="hsl" dir="cw">
                                      <p:cBhvr>
                                        <p:cTn id="42" dur="500" fill="hold"/>
                                        <p:tgtEl>
                                          <p:spTgt spid="217100"/>
                                        </p:tgtEl>
                                        <p:attrNameLst>
                                          <p:attrName>stroke.color</p:attrName>
                                        </p:attrNameLst>
                                      </p:cBhvr>
                                      <p:by>
                                        <p:hsl h="7200000" s="0" l="0"/>
                                      </p:by>
                                    </p:animClr>
                                    <p:set>
                                      <p:cBhvr>
                                        <p:cTn id="43" dur="500" fill="hold"/>
                                        <p:tgtEl>
                                          <p:spTgt spid="217100"/>
                                        </p:tgtEl>
                                        <p:attrNameLst>
                                          <p:attrName>fill.type</p:attrName>
                                        </p:attrNameLst>
                                      </p:cBhvr>
                                      <p:to>
                                        <p:strVal val="solid"/>
                                      </p:to>
                                    </p:set>
                                  </p:childTnLst>
                                </p:cTn>
                              </p:par>
                              <p:par>
                                <p:cTn id="44" presetID="22" presetClass="emph" presetSubtype="0" repeatCount="indefinite" fill="hold" grpId="0" nodeType="withEffect">
                                  <p:stCondLst>
                                    <p:cond delay="0"/>
                                  </p:stCondLst>
                                  <p:childTnLst>
                                    <p:animClr clrSpc="hsl" dir="cw">
                                      <p:cBhvr override="childStyle">
                                        <p:cTn id="45" dur="500" fill="hold"/>
                                        <p:tgtEl>
                                          <p:spTgt spid="217099"/>
                                        </p:tgtEl>
                                        <p:attrNameLst>
                                          <p:attrName>style.color</p:attrName>
                                        </p:attrNameLst>
                                      </p:cBhvr>
                                      <p:by>
                                        <p:hsl h="-7200000" s="0" l="0"/>
                                      </p:by>
                                    </p:animClr>
                                    <p:animClr clrSpc="hsl" dir="cw">
                                      <p:cBhvr>
                                        <p:cTn id="46" dur="500" fill="hold"/>
                                        <p:tgtEl>
                                          <p:spTgt spid="217099"/>
                                        </p:tgtEl>
                                        <p:attrNameLst>
                                          <p:attrName>fillcolor</p:attrName>
                                        </p:attrNameLst>
                                      </p:cBhvr>
                                      <p:by>
                                        <p:hsl h="-7200000" s="0" l="0"/>
                                      </p:by>
                                    </p:animClr>
                                    <p:animClr clrSpc="hsl" dir="cw">
                                      <p:cBhvr>
                                        <p:cTn id="47" dur="500" fill="hold"/>
                                        <p:tgtEl>
                                          <p:spTgt spid="217099"/>
                                        </p:tgtEl>
                                        <p:attrNameLst>
                                          <p:attrName>stroke.color</p:attrName>
                                        </p:attrNameLst>
                                      </p:cBhvr>
                                      <p:by>
                                        <p:hsl h="-7200000" s="0" l="0"/>
                                      </p:by>
                                    </p:animClr>
                                    <p:set>
                                      <p:cBhvr>
                                        <p:cTn id="48" dur="500" fill="hold"/>
                                        <p:tgtEl>
                                          <p:spTgt spid="217099"/>
                                        </p:tgtEl>
                                        <p:attrNameLst>
                                          <p:attrName>fill.type</p:attrName>
                                        </p:attrNameLst>
                                      </p:cBhvr>
                                      <p:to>
                                        <p:strVal val="solid"/>
                                      </p:to>
                                    </p:set>
                                  </p:childTnLst>
                                </p:cTn>
                              </p:par>
                            </p:childTnLst>
                          </p:cTn>
                        </p:par>
                        <p:par>
                          <p:cTn id="49" fill="hold" nodeType="afterGroup">
                            <p:stCondLst>
                              <p:cond delay="1500"/>
                            </p:stCondLst>
                            <p:childTnLst>
                              <p:par>
                                <p:cTn id="50" presetID="23" presetClass="entr" presetSubtype="16" fill="hold" grpId="0" nodeType="afterEffect">
                                  <p:stCondLst>
                                    <p:cond delay="0"/>
                                  </p:stCondLst>
                                  <p:childTnLst>
                                    <p:set>
                                      <p:cBhvr>
                                        <p:cTn id="51" dur="1" fill="hold">
                                          <p:stCondLst>
                                            <p:cond delay="0"/>
                                          </p:stCondLst>
                                        </p:cTn>
                                        <p:tgtEl>
                                          <p:spTgt spid="217112"/>
                                        </p:tgtEl>
                                        <p:attrNameLst>
                                          <p:attrName>style.visibility</p:attrName>
                                        </p:attrNameLst>
                                      </p:cBhvr>
                                      <p:to>
                                        <p:strVal val="visible"/>
                                      </p:to>
                                    </p:set>
                                    <p:anim calcmode="lin" valueType="num">
                                      <p:cBhvr>
                                        <p:cTn id="52" dur="500" fill="hold"/>
                                        <p:tgtEl>
                                          <p:spTgt spid="217112"/>
                                        </p:tgtEl>
                                        <p:attrNameLst>
                                          <p:attrName>ppt_w</p:attrName>
                                        </p:attrNameLst>
                                      </p:cBhvr>
                                      <p:tavLst>
                                        <p:tav tm="0">
                                          <p:val>
                                            <p:fltVal val="0"/>
                                          </p:val>
                                        </p:tav>
                                        <p:tav tm="100000">
                                          <p:val>
                                            <p:strVal val="#ppt_w"/>
                                          </p:val>
                                        </p:tav>
                                      </p:tavLst>
                                    </p:anim>
                                    <p:anim calcmode="lin" valueType="num">
                                      <p:cBhvr>
                                        <p:cTn id="53" dur="500" fill="hold"/>
                                        <p:tgtEl>
                                          <p:spTgt spid="217112"/>
                                        </p:tgtEl>
                                        <p:attrNameLst>
                                          <p:attrName>ppt_h</p:attrName>
                                        </p:attrNameLst>
                                      </p:cBhvr>
                                      <p:tavLst>
                                        <p:tav tm="0">
                                          <p:val>
                                            <p:fltVal val="0"/>
                                          </p:val>
                                        </p:tav>
                                        <p:tav tm="100000">
                                          <p:val>
                                            <p:strVal val="#ppt_h"/>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0" presetClass="path" presetSubtype="0" accel="50000" decel="50000" fill="hold" nodeType="clickEffect">
                                  <p:stCondLst>
                                    <p:cond delay="0"/>
                                  </p:stCondLst>
                                  <p:childTnLst>
                                    <p:animMotion origin="layout" path="M -0.06944 0.08055 C -0.07049 0.07939 -0.07205 0.07754 -0.075 0.07407 C -0.07795 0.0706 -0.08385 0.06273 -0.08681 0.06018 C -0.08976 0.05764 -0.0908 0.05949 -0.09236 0.05926 C -0.09392 0.05902 -0.09531 0.05926 -0.09653 0.05926 C -0.09774 0.05926 -0.09705 0.05856 -0.09931 0.05926 C -0.10156 0.05995 -0.1059 0.06134 -0.10972 0.06296 C -0.11354 0.06458 -0.11736 0.06759 -0.12222 0.06944 C -0.12708 0.07129 -0.13264 0.07291 -0.13889 0.07407 C -0.14514 0.07523 -0.15399 0.07662 -0.15972 0.07685 C -0.16545 0.07708 -0.16892 0.07754 -0.17361 0.07592 C -0.1783 0.0743 -0.18455 0.06921 -0.1875 0.06759 " pathEditMode="relative" rAng="0" ptsTypes="aaaaaaaaaaaa">
                                      <p:cBhvr>
                                        <p:cTn id="57" dur="500" fill="hold"/>
                                        <p:tgtEl>
                                          <p:spTgt spid="217107"/>
                                        </p:tgtEl>
                                        <p:attrNameLst>
                                          <p:attrName>ppt_x</p:attrName>
                                          <p:attrName>ppt_y</p:attrName>
                                        </p:attrNameLst>
                                      </p:cBhvr>
                                      <p:rCtr x="-5900" y="-1200"/>
                                    </p:animMotion>
                                  </p:childTnLst>
                                </p:cTn>
                              </p:par>
                            </p:childTnLst>
                          </p:cTn>
                        </p:par>
                        <p:par>
                          <p:cTn id="58" fill="hold" nodeType="afterGroup">
                            <p:stCondLst>
                              <p:cond delay="500"/>
                            </p:stCondLst>
                            <p:childTnLst>
                              <p:par>
                                <p:cTn id="59" presetID="3" presetClass="exit" presetSubtype="10" fill="hold" grpId="1" nodeType="afterEffect">
                                  <p:stCondLst>
                                    <p:cond delay="0"/>
                                  </p:stCondLst>
                                  <p:childTnLst>
                                    <p:animEffect transition="out" filter="blinds(horizontal)">
                                      <p:cBhvr>
                                        <p:cTn id="60" dur="500"/>
                                        <p:tgtEl>
                                          <p:spTgt spid="217112"/>
                                        </p:tgtEl>
                                      </p:cBhvr>
                                    </p:animEffect>
                                    <p:set>
                                      <p:cBhvr>
                                        <p:cTn id="61" dur="1" fill="hold">
                                          <p:stCondLst>
                                            <p:cond delay="499"/>
                                          </p:stCondLst>
                                        </p:cTn>
                                        <p:tgtEl>
                                          <p:spTgt spid="217112"/>
                                        </p:tgtEl>
                                        <p:attrNameLst>
                                          <p:attrName>style.visibility</p:attrName>
                                        </p:attrNameLst>
                                      </p:cBhvr>
                                      <p:to>
                                        <p:strVal val="hidden"/>
                                      </p:to>
                                    </p:set>
                                  </p:childTnLst>
                                </p:cTn>
                              </p:par>
                            </p:childTnLst>
                          </p:cTn>
                        </p:par>
                        <p:par>
                          <p:cTn id="62" fill="hold" nodeType="afterGroup">
                            <p:stCondLst>
                              <p:cond delay="1000"/>
                            </p:stCondLst>
                            <p:childTnLst>
                              <p:par>
                                <p:cTn id="63" presetID="21" presetClass="emph" presetSubtype="0" repeatCount="indefinite" fill="hold" grpId="0" nodeType="afterEffect">
                                  <p:stCondLst>
                                    <p:cond delay="0"/>
                                  </p:stCondLst>
                                  <p:childTnLst>
                                    <p:animClr clrSpc="hsl" dir="cw">
                                      <p:cBhvr override="childStyle">
                                        <p:cTn id="64" dur="500" fill="hold"/>
                                        <p:tgtEl>
                                          <p:spTgt spid="217098"/>
                                        </p:tgtEl>
                                        <p:attrNameLst>
                                          <p:attrName>style.color</p:attrName>
                                        </p:attrNameLst>
                                      </p:cBhvr>
                                      <p:by>
                                        <p:hsl h="7200000" s="0" l="0"/>
                                      </p:by>
                                    </p:animClr>
                                    <p:animClr clrSpc="hsl" dir="cw">
                                      <p:cBhvr>
                                        <p:cTn id="65" dur="500" fill="hold"/>
                                        <p:tgtEl>
                                          <p:spTgt spid="217098"/>
                                        </p:tgtEl>
                                        <p:attrNameLst>
                                          <p:attrName>fillcolor</p:attrName>
                                        </p:attrNameLst>
                                      </p:cBhvr>
                                      <p:by>
                                        <p:hsl h="7200000" s="0" l="0"/>
                                      </p:by>
                                    </p:animClr>
                                    <p:animClr clrSpc="hsl" dir="cw">
                                      <p:cBhvr>
                                        <p:cTn id="66" dur="500" fill="hold"/>
                                        <p:tgtEl>
                                          <p:spTgt spid="217098"/>
                                        </p:tgtEl>
                                        <p:attrNameLst>
                                          <p:attrName>stroke.color</p:attrName>
                                        </p:attrNameLst>
                                      </p:cBhvr>
                                      <p:by>
                                        <p:hsl h="7200000" s="0" l="0"/>
                                      </p:by>
                                    </p:animClr>
                                    <p:set>
                                      <p:cBhvr>
                                        <p:cTn id="67" dur="500" fill="hold"/>
                                        <p:tgtEl>
                                          <p:spTgt spid="217098"/>
                                        </p:tgtEl>
                                        <p:attrNameLst>
                                          <p:attrName>fill.type</p:attrName>
                                        </p:attrNameLst>
                                      </p:cBhvr>
                                      <p:to>
                                        <p:strVal val="solid"/>
                                      </p:to>
                                    </p:set>
                                  </p:childTnLst>
                                </p:cTn>
                              </p:par>
                              <p:par>
                                <p:cTn id="68" presetID="22" presetClass="emph" presetSubtype="0" repeatCount="indefinite" fill="hold" grpId="0" nodeType="withEffect">
                                  <p:stCondLst>
                                    <p:cond delay="0"/>
                                  </p:stCondLst>
                                  <p:childTnLst>
                                    <p:animClr clrSpc="hsl" dir="cw">
                                      <p:cBhvr override="childStyle">
                                        <p:cTn id="69" dur="500" fill="hold"/>
                                        <p:tgtEl>
                                          <p:spTgt spid="217092"/>
                                        </p:tgtEl>
                                        <p:attrNameLst>
                                          <p:attrName>style.color</p:attrName>
                                        </p:attrNameLst>
                                      </p:cBhvr>
                                      <p:by>
                                        <p:hsl h="-7200000" s="0" l="0"/>
                                      </p:by>
                                    </p:animClr>
                                    <p:animClr clrSpc="hsl" dir="cw">
                                      <p:cBhvr>
                                        <p:cTn id="70" dur="500" fill="hold"/>
                                        <p:tgtEl>
                                          <p:spTgt spid="217092"/>
                                        </p:tgtEl>
                                        <p:attrNameLst>
                                          <p:attrName>fillcolor</p:attrName>
                                        </p:attrNameLst>
                                      </p:cBhvr>
                                      <p:by>
                                        <p:hsl h="-7200000" s="0" l="0"/>
                                      </p:by>
                                    </p:animClr>
                                    <p:animClr clrSpc="hsl" dir="cw">
                                      <p:cBhvr>
                                        <p:cTn id="71" dur="500" fill="hold"/>
                                        <p:tgtEl>
                                          <p:spTgt spid="217092"/>
                                        </p:tgtEl>
                                        <p:attrNameLst>
                                          <p:attrName>stroke.color</p:attrName>
                                        </p:attrNameLst>
                                      </p:cBhvr>
                                      <p:by>
                                        <p:hsl h="-7200000" s="0" l="0"/>
                                      </p:by>
                                    </p:animClr>
                                    <p:set>
                                      <p:cBhvr>
                                        <p:cTn id="72" dur="500" fill="hold"/>
                                        <p:tgtEl>
                                          <p:spTgt spid="217092"/>
                                        </p:tgtEl>
                                        <p:attrNameLst>
                                          <p:attrName>fill.type</p:attrName>
                                        </p:attrNameLst>
                                      </p:cBhvr>
                                      <p:to>
                                        <p:strVal val="solid"/>
                                      </p:to>
                                    </p:set>
                                  </p:childTnLst>
                                </p:cTn>
                              </p:par>
                            </p:childTnLst>
                          </p:cTn>
                        </p:par>
                        <p:par>
                          <p:cTn id="73" fill="hold" nodeType="afterGroup">
                            <p:stCondLst>
                              <p:cond delay="1500"/>
                            </p:stCondLst>
                            <p:childTnLst>
                              <p:par>
                                <p:cTn id="74" presetID="23" presetClass="entr" presetSubtype="16" fill="hold" grpId="0" nodeType="afterEffect">
                                  <p:stCondLst>
                                    <p:cond delay="0"/>
                                  </p:stCondLst>
                                  <p:childTnLst>
                                    <p:set>
                                      <p:cBhvr>
                                        <p:cTn id="75" dur="1" fill="hold">
                                          <p:stCondLst>
                                            <p:cond delay="0"/>
                                          </p:stCondLst>
                                        </p:cTn>
                                        <p:tgtEl>
                                          <p:spTgt spid="217113"/>
                                        </p:tgtEl>
                                        <p:attrNameLst>
                                          <p:attrName>style.visibility</p:attrName>
                                        </p:attrNameLst>
                                      </p:cBhvr>
                                      <p:to>
                                        <p:strVal val="visible"/>
                                      </p:to>
                                    </p:set>
                                    <p:anim calcmode="lin" valueType="num">
                                      <p:cBhvr>
                                        <p:cTn id="76" dur="500" fill="hold"/>
                                        <p:tgtEl>
                                          <p:spTgt spid="217113"/>
                                        </p:tgtEl>
                                        <p:attrNameLst>
                                          <p:attrName>ppt_w</p:attrName>
                                        </p:attrNameLst>
                                      </p:cBhvr>
                                      <p:tavLst>
                                        <p:tav tm="0">
                                          <p:val>
                                            <p:fltVal val="0"/>
                                          </p:val>
                                        </p:tav>
                                        <p:tav tm="100000">
                                          <p:val>
                                            <p:strVal val="#ppt_w"/>
                                          </p:val>
                                        </p:tav>
                                      </p:tavLst>
                                    </p:anim>
                                    <p:anim calcmode="lin" valueType="num">
                                      <p:cBhvr>
                                        <p:cTn id="77" dur="500" fill="hold"/>
                                        <p:tgtEl>
                                          <p:spTgt spid="217113"/>
                                        </p:tgtEl>
                                        <p:attrNameLst>
                                          <p:attrName>ppt_h</p:attrName>
                                        </p:attrNameLst>
                                      </p:cBhvr>
                                      <p:tavLst>
                                        <p:tav tm="0">
                                          <p:val>
                                            <p:fltVal val="0"/>
                                          </p:val>
                                        </p:tav>
                                        <p:tav tm="100000">
                                          <p:val>
                                            <p:strVal val="#ppt_h"/>
                                          </p:val>
                                        </p:tav>
                                      </p:tavLst>
                                    </p:anim>
                                  </p:childTnLst>
                                </p:cTn>
                              </p:par>
                            </p:childTnLst>
                          </p:cTn>
                        </p:par>
                      </p:childTnLst>
                    </p:cTn>
                  </p:par>
                  <p:par>
                    <p:cTn id="78" fill="hold" nodeType="clickPar">
                      <p:stCondLst>
                        <p:cond delay="indefinite"/>
                      </p:stCondLst>
                      <p:childTnLst>
                        <p:par>
                          <p:cTn id="79" fill="hold" nodeType="withGroup">
                            <p:stCondLst>
                              <p:cond delay="0"/>
                            </p:stCondLst>
                            <p:childTnLst>
                              <p:par>
                                <p:cTn id="80" presetID="0" presetClass="path" presetSubtype="0" accel="50000" decel="50000" fill="hold" nodeType="clickEffect">
                                  <p:stCondLst>
                                    <p:cond delay="0"/>
                                  </p:stCondLst>
                                  <p:childTnLst>
                                    <p:animMotion origin="layout" path="M -0.1875 0.0676 C -0.19045 0.06598 -0.20191 0.05973 -0.20556 0.05741 C -0.2092 0.0551 -0.20452 0.05741 -0.20973 0.05371 C -0.21493 0.05 -0.2217 0.04306 -0.23681 0.03519 C -0.25191 0.02732 -0.28368 0.0132 -0.3 0.00649 C -0.31632 -0.00023 -0.32657 -0.003 -0.33473 -0.00555 C -0.34289 -0.0081 -0.34653 -0.00787 -0.34931 -0.00833 C -0.35209 -0.00879 -0.35 -0.00879 -0.35157 -0.00856 C -0.35313 -0.00833 -0.35677 -0.00671 -0.35834 -0.00648 C -0.3599 -0.00625 -0.35973 -0.00648 -0.36146 -0.00648 C -0.3632 -0.00648 -0.36667 -0.00601 -0.36875 -0.00648 C -0.37084 -0.00694 -0.37188 -0.00833 -0.37361 -0.00925 C -0.37535 -0.01018 -0.37657 -0.00972 -0.37917 -0.01203 C -0.38177 -0.01435 -0.3875 -0.02083 -0.38959 -0.02314 " pathEditMode="relative" rAng="0" ptsTypes="aaaaaaaaaaaaaa">
                                      <p:cBhvr>
                                        <p:cTn id="81" dur="500" fill="hold"/>
                                        <p:tgtEl>
                                          <p:spTgt spid="217107"/>
                                        </p:tgtEl>
                                        <p:attrNameLst>
                                          <p:attrName>ppt_x</p:attrName>
                                          <p:attrName>ppt_y</p:attrName>
                                        </p:attrNameLst>
                                      </p:cBhvr>
                                      <p:rCtr x="-10100" y="-4500"/>
                                    </p:animMotion>
                                  </p:childTnLst>
                                </p:cTn>
                              </p:par>
                            </p:childTnLst>
                          </p:cTn>
                        </p:par>
                        <p:par>
                          <p:cTn id="82" fill="hold" nodeType="afterGroup">
                            <p:stCondLst>
                              <p:cond delay="500"/>
                            </p:stCondLst>
                            <p:childTnLst>
                              <p:par>
                                <p:cTn id="83" presetID="3" presetClass="exit" presetSubtype="10" fill="hold" grpId="1" nodeType="afterEffect">
                                  <p:stCondLst>
                                    <p:cond delay="0"/>
                                  </p:stCondLst>
                                  <p:childTnLst>
                                    <p:animEffect transition="out" filter="blinds(horizontal)">
                                      <p:cBhvr>
                                        <p:cTn id="84" dur="500"/>
                                        <p:tgtEl>
                                          <p:spTgt spid="217113"/>
                                        </p:tgtEl>
                                      </p:cBhvr>
                                    </p:animEffect>
                                    <p:set>
                                      <p:cBhvr>
                                        <p:cTn id="85" dur="1" fill="hold">
                                          <p:stCondLst>
                                            <p:cond delay="499"/>
                                          </p:stCondLst>
                                        </p:cTn>
                                        <p:tgtEl>
                                          <p:spTgt spid="217113"/>
                                        </p:tgtEl>
                                        <p:attrNameLst>
                                          <p:attrName>style.visibility</p:attrName>
                                        </p:attrNameLst>
                                      </p:cBhvr>
                                      <p:to>
                                        <p:strVal val="hidden"/>
                                      </p:to>
                                    </p:set>
                                  </p:childTnLst>
                                </p:cTn>
                              </p:par>
                            </p:childTnLst>
                          </p:cTn>
                        </p:par>
                        <p:par>
                          <p:cTn id="86" fill="hold" nodeType="afterGroup">
                            <p:stCondLst>
                              <p:cond delay="1000"/>
                            </p:stCondLst>
                            <p:childTnLst>
                              <p:par>
                                <p:cTn id="87" presetID="21" presetClass="emph" presetSubtype="0" repeatCount="indefinite" fill="hold" grpId="0" nodeType="afterEffect">
                                  <p:stCondLst>
                                    <p:cond delay="0"/>
                                  </p:stCondLst>
                                  <p:childTnLst>
                                    <p:animClr clrSpc="hsl" dir="cw">
                                      <p:cBhvr override="childStyle">
                                        <p:cTn id="88" dur="500" fill="hold"/>
                                        <p:tgtEl>
                                          <p:spTgt spid="217101"/>
                                        </p:tgtEl>
                                        <p:attrNameLst>
                                          <p:attrName>style.color</p:attrName>
                                        </p:attrNameLst>
                                      </p:cBhvr>
                                      <p:by>
                                        <p:hsl h="7200000" s="0" l="0"/>
                                      </p:by>
                                    </p:animClr>
                                    <p:animClr clrSpc="hsl" dir="cw">
                                      <p:cBhvr>
                                        <p:cTn id="89" dur="500" fill="hold"/>
                                        <p:tgtEl>
                                          <p:spTgt spid="217101"/>
                                        </p:tgtEl>
                                        <p:attrNameLst>
                                          <p:attrName>fillcolor</p:attrName>
                                        </p:attrNameLst>
                                      </p:cBhvr>
                                      <p:by>
                                        <p:hsl h="7200000" s="0" l="0"/>
                                      </p:by>
                                    </p:animClr>
                                    <p:animClr clrSpc="hsl" dir="cw">
                                      <p:cBhvr>
                                        <p:cTn id="90" dur="500" fill="hold"/>
                                        <p:tgtEl>
                                          <p:spTgt spid="217101"/>
                                        </p:tgtEl>
                                        <p:attrNameLst>
                                          <p:attrName>stroke.color</p:attrName>
                                        </p:attrNameLst>
                                      </p:cBhvr>
                                      <p:by>
                                        <p:hsl h="7200000" s="0" l="0"/>
                                      </p:by>
                                    </p:animClr>
                                    <p:set>
                                      <p:cBhvr>
                                        <p:cTn id="91" dur="500" fill="hold"/>
                                        <p:tgtEl>
                                          <p:spTgt spid="217101"/>
                                        </p:tgtEl>
                                        <p:attrNameLst>
                                          <p:attrName>fill.type</p:attrName>
                                        </p:attrNameLst>
                                      </p:cBhvr>
                                      <p:to>
                                        <p:strVal val="solid"/>
                                      </p:to>
                                    </p:set>
                                  </p:childTnLst>
                                </p:cTn>
                              </p:par>
                              <p:par>
                                <p:cTn id="92" presetID="22" presetClass="emph" presetSubtype="0" repeatCount="indefinite" fill="hold" grpId="0" nodeType="withEffect">
                                  <p:stCondLst>
                                    <p:cond delay="0"/>
                                  </p:stCondLst>
                                  <p:childTnLst>
                                    <p:animClr clrSpc="hsl" dir="cw">
                                      <p:cBhvr override="childStyle">
                                        <p:cTn id="93" dur="500" fill="hold"/>
                                        <p:tgtEl>
                                          <p:spTgt spid="217094"/>
                                        </p:tgtEl>
                                        <p:attrNameLst>
                                          <p:attrName>style.color</p:attrName>
                                        </p:attrNameLst>
                                      </p:cBhvr>
                                      <p:by>
                                        <p:hsl h="-7200000" s="0" l="0"/>
                                      </p:by>
                                    </p:animClr>
                                    <p:animClr clrSpc="hsl" dir="cw">
                                      <p:cBhvr>
                                        <p:cTn id="94" dur="500" fill="hold"/>
                                        <p:tgtEl>
                                          <p:spTgt spid="217094"/>
                                        </p:tgtEl>
                                        <p:attrNameLst>
                                          <p:attrName>fillcolor</p:attrName>
                                        </p:attrNameLst>
                                      </p:cBhvr>
                                      <p:by>
                                        <p:hsl h="-7200000" s="0" l="0"/>
                                      </p:by>
                                    </p:animClr>
                                    <p:animClr clrSpc="hsl" dir="cw">
                                      <p:cBhvr>
                                        <p:cTn id="95" dur="500" fill="hold"/>
                                        <p:tgtEl>
                                          <p:spTgt spid="217094"/>
                                        </p:tgtEl>
                                        <p:attrNameLst>
                                          <p:attrName>stroke.color</p:attrName>
                                        </p:attrNameLst>
                                      </p:cBhvr>
                                      <p:by>
                                        <p:hsl h="-7200000" s="0" l="0"/>
                                      </p:by>
                                    </p:animClr>
                                    <p:set>
                                      <p:cBhvr>
                                        <p:cTn id="96" dur="500" fill="hold"/>
                                        <p:tgtEl>
                                          <p:spTgt spid="217094"/>
                                        </p:tgtEl>
                                        <p:attrNameLst>
                                          <p:attrName>fill.type</p:attrName>
                                        </p:attrNameLst>
                                      </p:cBhvr>
                                      <p:to>
                                        <p:strVal val="solid"/>
                                      </p:to>
                                    </p:set>
                                  </p:childTnLst>
                                </p:cTn>
                              </p:par>
                            </p:childTnLst>
                          </p:cTn>
                        </p:par>
                        <p:par>
                          <p:cTn id="97" fill="hold" nodeType="afterGroup">
                            <p:stCondLst>
                              <p:cond delay="1500"/>
                            </p:stCondLst>
                            <p:childTnLst>
                              <p:par>
                                <p:cTn id="98" presetID="23" presetClass="entr" presetSubtype="16" fill="hold" grpId="0" nodeType="afterEffect">
                                  <p:stCondLst>
                                    <p:cond delay="0"/>
                                  </p:stCondLst>
                                  <p:childTnLst>
                                    <p:set>
                                      <p:cBhvr>
                                        <p:cTn id="99" dur="1" fill="hold">
                                          <p:stCondLst>
                                            <p:cond delay="0"/>
                                          </p:stCondLst>
                                        </p:cTn>
                                        <p:tgtEl>
                                          <p:spTgt spid="217114"/>
                                        </p:tgtEl>
                                        <p:attrNameLst>
                                          <p:attrName>style.visibility</p:attrName>
                                        </p:attrNameLst>
                                      </p:cBhvr>
                                      <p:to>
                                        <p:strVal val="visible"/>
                                      </p:to>
                                    </p:set>
                                    <p:anim calcmode="lin" valueType="num">
                                      <p:cBhvr>
                                        <p:cTn id="100" dur="500" fill="hold"/>
                                        <p:tgtEl>
                                          <p:spTgt spid="217114"/>
                                        </p:tgtEl>
                                        <p:attrNameLst>
                                          <p:attrName>ppt_w</p:attrName>
                                        </p:attrNameLst>
                                      </p:cBhvr>
                                      <p:tavLst>
                                        <p:tav tm="0">
                                          <p:val>
                                            <p:fltVal val="0"/>
                                          </p:val>
                                        </p:tav>
                                        <p:tav tm="100000">
                                          <p:val>
                                            <p:strVal val="#ppt_w"/>
                                          </p:val>
                                        </p:tav>
                                      </p:tavLst>
                                    </p:anim>
                                    <p:anim calcmode="lin" valueType="num">
                                      <p:cBhvr>
                                        <p:cTn id="101" dur="500" fill="hold"/>
                                        <p:tgtEl>
                                          <p:spTgt spid="217114"/>
                                        </p:tgtEl>
                                        <p:attrNameLst>
                                          <p:attrName>ppt_h</p:attrName>
                                        </p:attrNameLst>
                                      </p:cBhvr>
                                      <p:tavLst>
                                        <p:tav tm="0">
                                          <p:val>
                                            <p:fltVal val="0"/>
                                          </p:val>
                                        </p:tav>
                                        <p:tav tm="100000">
                                          <p:val>
                                            <p:strVal val="#ppt_h"/>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0" presetClass="path" presetSubtype="0" accel="50000" decel="50000" fill="hold" nodeType="clickEffect">
                                  <p:stCondLst>
                                    <p:cond delay="0"/>
                                  </p:stCondLst>
                                  <p:childTnLst>
                                    <p:animMotion origin="layout" path="M -0.39583 -0.02408 C -0.39913 -0.02848 -0.4099 -0.03959 -0.41528 -0.04908 C -0.42066 -0.05857 -0.42292 -0.06459 -0.42847 -0.08056 C -0.43403 -0.09653 -0.44427 -0.13079 -0.44861 -0.14445 C -0.45295 -0.15811 -0.45139 -0.15787 -0.45486 -0.16297 C -0.45833 -0.16806 -0.46649 -0.17246 -0.46944 -0.175 " pathEditMode="relative" rAng="0" ptsTypes="aaaaaa">
                                      <p:cBhvr>
                                        <p:cTn id="105" dur="500" fill="hold"/>
                                        <p:tgtEl>
                                          <p:spTgt spid="217107"/>
                                        </p:tgtEl>
                                        <p:attrNameLst>
                                          <p:attrName>ppt_x</p:attrName>
                                          <p:attrName>ppt_y</p:attrName>
                                        </p:attrNameLst>
                                      </p:cBhvr>
                                      <p:rCtr x="-3700" y="-7500"/>
                                    </p:animMotion>
                                  </p:childTnLst>
                                </p:cTn>
                              </p:par>
                            </p:childTnLst>
                          </p:cTn>
                        </p:par>
                        <p:par>
                          <p:cTn id="106" fill="hold" nodeType="afterGroup">
                            <p:stCondLst>
                              <p:cond delay="500"/>
                            </p:stCondLst>
                            <p:childTnLst>
                              <p:par>
                                <p:cTn id="107" presetID="3" presetClass="exit" presetSubtype="10" fill="hold" grpId="1" nodeType="afterEffect">
                                  <p:stCondLst>
                                    <p:cond delay="0"/>
                                  </p:stCondLst>
                                  <p:childTnLst>
                                    <p:animEffect transition="out" filter="blinds(horizontal)">
                                      <p:cBhvr>
                                        <p:cTn id="108" dur="500"/>
                                        <p:tgtEl>
                                          <p:spTgt spid="217114"/>
                                        </p:tgtEl>
                                      </p:cBhvr>
                                    </p:animEffect>
                                    <p:set>
                                      <p:cBhvr>
                                        <p:cTn id="109" dur="1" fill="hold">
                                          <p:stCondLst>
                                            <p:cond delay="499"/>
                                          </p:stCondLst>
                                        </p:cTn>
                                        <p:tgtEl>
                                          <p:spTgt spid="217114"/>
                                        </p:tgtEl>
                                        <p:attrNameLst>
                                          <p:attrName>style.visibility</p:attrName>
                                        </p:attrNameLst>
                                      </p:cBhvr>
                                      <p:to>
                                        <p:strVal val="hidden"/>
                                      </p:to>
                                    </p:set>
                                  </p:childTnLst>
                                </p:cTn>
                              </p:par>
                            </p:childTnLst>
                          </p:cTn>
                        </p:par>
                        <p:par>
                          <p:cTn id="110" fill="hold" nodeType="afterGroup">
                            <p:stCondLst>
                              <p:cond delay="1000"/>
                            </p:stCondLst>
                            <p:childTnLst>
                              <p:par>
                                <p:cTn id="111" presetID="21" presetClass="emph" presetSubtype="0" repeatCount="indefinite" fill="hold" grpId="0" nodeType="afterEffect">
                                  <p:stCondLst>
                                    <p:cond delay="0"/>
                                  </p:stCondLst>
                                  <p:childTnLst>
                                    <p:animClr clrSpc="hsl" dir="cw">
                                      <p:cBhvr override="childStyle">
                                        <p:cTn id="112" dur="500" fill="hold"/>
                                        <p:tgtEl>
                                          <p:spTgt spid="217102"/>
                                        </p:tgtEl>
                                        <p:attrNameLst>
                                          <p:attrName>style.color</p:attrName>
                                        </p:attrNameLst>
                                      </p:cBhvr>
                                      <p:by>
                                        <p:hsl h="7200000" s="0" l="0"/>
                                      </p:by>
                                    </p:animClr>
                                    <p:animClr clrSpc="hsl" dir="cw">
                                      <p:cBhvr>
                                        <p:cTn id="113" dur="500" fill="hold"/>
                                        <p:tgtEl>
                                          <p:spTgt spid="217102"/>
                                        </p:tgtEl>
                                        <p:attrNameLst>
                                          <p:attrName>fillcolor</p:attrName>
                                        </p:attrNameLst>
                                      </p:cBhvr>
                                      <p:by>
                                        <p:hsl h="7200000" s="0" l="0"/>
                                      </p:by>
                                    </p:animClr>
                                    <p:animClr clrSpc="hsl" dir="cw">
                                      <p:cBhvr>
                                        <p:cTn id="114" dur="500" fill="hold"/>
                                        <p:tgtEl>
                                          <p:spTgt spid="217102"/>
                                        </p:tgtEl>
                                        <p:attrNameLst>
                                          <p:attrName>stroke.color</p:attrName>
                                        </p:attrNameLst>
                                      </p:cBhvr>
                                      <p:by>
                                        <p:hsl h="7200000" s="0" l="0"/>
                                      </p:by>
                                    </p:animClr>
                                    <p:set>
                                      <p:cBhvr>
                                        <p:cTn id="115" dur="500" fill="hold"/>
                                        <p:tgtEl>
                                          <p:spTgt spid="217102"/>
                                        </p:tgtEl>
                                        <p:attrNameLst>
                                          <p:attrName>fill.type</p:attrName>
                                        </p:attrNameLst>
                                      </p:cBhvr>
                                      <p:to>
                                        <p:strVal val="solid"/>
                                      </p:to>
                                    </p:set>
                                  </p:childTnLst>
                                </p:cTn>
                              </p:par>
                              <p:par>
                                <p:cTn id="116" presetID="22" presetClass="emph" presetSubtype="0" repeatCount="indefinite" fill="hold" grpId="0" nodeType="withEffect">
                                  <p:stCondLst>
                                    <p:cond delay="0"/>
                                  </p:stCondLst>
                                  <p:childTnLst>
                                    <p:animClr clrSpc="hsl" dir="cw">
                                      <p:cBhvr override="childStyle">
                                        <p:cTn id="117" dur="500" fill="hold"/>
                                        <p:tgtEl>
                                          <p:spTgt spid="217093"/>
                                        </p:tgtEl>
                                        <p:attrNameLst>
                                          <p:attrName>style.color</p:attrName>
                                        </p:attrNameLst>
                                      </p:cBhvr>
                                      <p:by>
                                        <p:hsl h="-7200000" s="0" l="0"/>
                                      </p:by>
                                    </p:animClr>
                                    <p:animClr clrSpc="hsl" dir="cw">
                                      <p:cBhvr>
                                        <p:cTn id="118" dur="500" fill="hold"/>
                                        <p:tgtEl>
                                          <p:spTgt spid="217093"/>
                                        </p:tgtEl>
                                        <p:attrNameLst>
                                          <p:attrName>fillcolor</p:attrName>
                                        </p:attrNameLst>
                                      </p:cBhvr>
                                      <p:by>
                                        <p:hsl h="-7200000" s="0" l="0"/>
                                      </p:by>
                                    </p:animClr>
                                    <p:animClr clrSpc="hsl" dir="cw">
                                      <p:cBhvr>
                                        <p:cTn id="119" dur="500" fill="hold"/>
                                        <p:tgtEl>
                                          <p:spTgt spid="217093"/>
                                        </p:tgtEl>
                                        <p:attrNameLst>
                                          <p:attrName>stroke.color</p:attrName>
                                        </p:attrNameLst>
                                      </p:cBhvr>
                                      <p:by>
                                        <p:hsl h="-7200000" s="0" l="0"/>
                                      </p:by>
                                    </p:animClr>
                                    <p:set>
                                      <p:cBhvr>
                                        <p:cTn id="120" dur="500" fill="hold"/>
                                        <p:tgtEl>
                                          <p:spTgt spid="217093"/>
                                        </p:tgtEl>
                                        <p:attrNameLst>
                                          <p:attrName>fill.type</p:attrName>
                                        </p:attrNameLst>
                                      </p:cBhvr>
                                      <p:to>
                                        <p:strVal val="solid"/>
                                      </p:to>
                                    </p:set>
                                  </p:childTnLst>
                                </p:cTn>
                              </p:par>
                            </p:childTnLst>
                          </p:cTn>
                        </p:par>
                        <p:par>
                          <p:cTn id="121" fill="hold" nodeType="afterGroup">
                            <p:stCondLst>
                              <p:cond delay="1500"/>
                            </p:stCondLst>
                            <p:childTnLst>
                              <p:par>
                                <p:cTn id="122" presetID="23" presetClass="entr" presetSubtype="16" fill="hold" grpId="0" nodeType="afterEffect">
                                  <p:stCondLst>
                                    <p:cond delay="0"/>
                                  </p:stCondLst>
                                  <p:childTnLst>
                                    <p:set>
                                      <p:cBhvr>
                                        <p:cTn id="123" dur="1" fill="hold">
                                          <p:stCondLst>
                                            <p:cond delay="0"/>
                                          </p:stCondLst>
                                        </p:cTn>
                                        <p:tgtEl>
                                          <p:spTgt spid="217115"/>
                                        </p:tgtEl>
                                        <p:attrNameLst>
                                          <p:attrName>style.visibility</p:attrName>
                                        </p:attrNameLst>
                                      </p:cBhvr>
                                      <p:to>
                                        <p:strVal val="visible"/>
                                      </p:to>
                                    </p:set>
                                    <p:anim calcmode="lin" valueType="num">
                                      <p:cBhvr>
                                        <p:cTn id="124" dur="500" fill="hold"/>
                                        <p:tgtEl>
                                          <p:spTgt spid="217115"/>
                                        </p:tgtEl>
                                        <p:attrNameLst>
                                          <p:attrName>ppt_w</p:attrName>
                                        </p:attrNameLst>
                                      </p:cBhvr>
                                      <p:tavLst>
                                        <p:tav tm="0">
                                          <p:val>
                                            <p:fltVal val="0"/>
                                          </p:val>
                                        </p:tav>
                                        <p:tav tm="100000">
                                          <p:val>
                                            <p:strVal val="#ppt_w"/>
                                          </p:val>
                                        </p:tav>
                                      </p:tavLst>
                                    </p:anim>
                                    <p:anim calcmode="lin" valueType="num">
                                      <p:cBhvr>
                                        <p:cTn id="125" dur="500" fill="hold"/>
                                        <p:tgtEl>
                                          <p:spTgt spid="217115"/>
                                        </p:tgtEl>
                                        <p:attrNameLst>
                                          <p:attrName>ppt_h</p:attrName>
                                        </p:attrNameLst>
                                      </p:cBhvr>
                                      <p:tavLst>
                                        <p:tav tm="0">
                                          <p:val>
                                            <p:fltVal val="0"/>
                                          </p:val>
                                        </p:tav>
                                        <p:tav tm="100000">
                                          <p:val>
                                            <p:strVal val="#ppt_h"/>
                                          </p:val>
                                        </p:tav>
                                      </p:tavLst>
                                    </p:anim>
                                  </p:childTnLst>
                                </p:cTn>
                              </p:par>
                            </p:childTnLst>
                          </p:cTn>
                        </p:par>
                        <p:par>
                          <p:cTn id="126" fill="hold" nodeType="afterGroup">
                            <p:stCondLst>
                              <p:cond delay="2000"/>
                            </p:stCondLst>
                            <p:childTnLst>
                              <p:par>
                                <p:cTn id="127" presetID="21" presetClass="emph" presetSubtype="0" repeatCount="indefinite" fill="hold" grpId="0" nodeType="afterEffect">
                                  <p:stCondLst>
                                    <p:cond delay="0"/>
                                  </p:stCondLst>
                                  <p:childTnLst>
                                    <p:animClr clrSpc="hsl" dir="cw">
                                      <p:cBhvr override="childStyle">
                                        <p:cTn id="128" dur="500" fill="hold"/>
                                        <p:tgtEl>
                                          <p:spTgt spid="217103"/>
                                        </p:tgtEl>
                                        <p:attrNameLst>
                                          <p:attrName>style.color</p:attrName>
                                        </p:attrNameLst>
                                      </p:cBhvr>
                                      <p:by>
                                        <p:hsl h="7200000" s="0" l="0"/>
                                      </p:by>
                                    </p:animClr>
                                    <p:animClr clrSpc="hsl" dir="cw">
                                      <p:cBhvr>
                                        <p:cTn id="129" dur="500" fill="hold"/>
                                        <p:tgtEl>
                                          <p:spTgt spid="217103"/>
                                        </p:tgtEl>
                                        <p:attrNameLst>
                                          <p:attrName>fillcolor</p:attrName>
                                        </p:attrNameLst>
                                      </p:cBhvr>
                                      <p:by>
                                        <p:hsl h="7200000" s="0" l="0"/>
                                      </p:by>
                                    </p:animClr>
                                    <p:animClr clrSpc="hsl" dir="cw">
                                      <p:cBhvr>
                                        <p:cTn id="130" dur="500" fill="hold"/>
                                        <p:tgtEl>
                                          <p:spTgt spid="217103"/>
                                        </p:tgtEl>
                                        <p:attrNameLst>
                                          <p:attrName>stroke.color</p:attrName>
                                        </p:attrNameLst>
                                      </p:cBhvr>
                                      <p:by>
                                        <p:hsl h="7200000" s="0" l="0"/>
                                      </p:by>
                                    </p:animClr>
                                    <p:set>
                                      <p:cBhvr>
                                        <p:cTn id="131" dur="500" fill="hold"/>
                                        <p:tgtEl>
                                          <p:spTgt spid="217103"/>
                                        </p:tgtEl>
                                        <p:attrNameLst>
                                          <p:attrName>fill.type</p:attrName>
                                        </p:attrNameLst>
                                      </p:cBhvr>
                                      <p:to>
                                        <p:strVal val="solid"/>
                                      </p:to>
                                    </p:se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0" presetClass="path" presetSubtype="0" accel="50000" decel="50000" fill="hold" nodeType="clickEffect">
                                  <p:stCondLst>
                                    <p:cond delay="0"/>
                                  </p:stCondLst>
                                  <p:childTnLst>
                                    <p:animMotion origin="layout" path="M -0.47223 -0.175 C -0.47848 -0.178 -0.50035 -0.18935 -0.50973 -0.19259 C -0.5191 -0.19583 -0.52309 -0.19351 -0.52917 -0.19444 C -0.53525 -0.19537 -0.54063 -0.19652 -0.54584 -0.19814 C -0.55104 -0.19976 -0.55278 -0.19953 -0.56042 -0.20462 C -0.56806 -0.20972 -0.58525 -0.22361 -0.59167 -0.2287 " pathEditMode="relative" rAng="0" ptsTypes="aaaaaa">
                                      <p:cBhvr>
                                        <p:cTn id="135" dur="500" fill="hold"/>
                                        <p:tgtEl>
                                          <p:spTgt spid="217107"/>
                                        </p:tgtEl>
                                        <p:attrNameLst>
                                          <p:attrName>ppt_x</p:attrName>
                                          <p:attrName>ppt_y</p:attrName>
                                        </p:attrNameLst>
                                      </p:cBhvr>
                                      <p:rCtr x="-6000" y="-2700"/>
                                    </p:animMotion>
                                  </p:childTnLst>
                                </p:cTn>
                              </p:par>
                            </p:childTnLst>
                          </p:cTn>
                        </p:par>
                        <p:par>
                          <p:cTn id="136" fill="hold" nodeType="afterGroup">
                            <p:stCondLst>
                              <p:cond delay="500"/>
                            </p:stCondLst>
                            <p:childTnLst>
                              <p:par>
                                <p:cTn id="137" presetID="3" presetClass="exit" presetSubtype="10" fill="hold" grpId="1" nodeType="afterEffect">
                                  <p:stCondLst>
                                    <p:cond delay="0"/>
                                  </p:stCondLst>
                                  <p:childTnLst>
                                    <p:animEffect transition="out" filter="blinds(horizontal)">
                                      <p:cBhvr>
                                        <p:cTn id="138" dur="500"/>
                                        <p:tgtEl>
                                          <p:spTgt spid="217115"/>
                                        </p:tgtEl>
                                      </p:cBhvr>
                                    </p:animEffect>
                                    <p:set>
                                      <p:cBhvr>
                                        <p:cTn id="139" dur="1" fill="hold">
                                          <p:stCondLst>
                                            <p:cond delay="499"/>
                                          </p:stCondLst>
                                        </p:cTn>
                                        <p:tgtEl>
                                          <p:spTgt spid="217115"/>
                                        </p:tgtEl>
                                        <p:attrNameLst>
                                          <p:attrName>style.visibility</p:attrName>
                                        </p:attrNameLst>
                                      </p:cBhvr>
                                      <p:to>
                                        <p:strVal val="hidden"/>
                                      </p:to>
                                    </p:set>
                                  </p:childTnLst>
                                </p:cTn>
                              </p:par>
                            </p:childTnLst>
                          </p:cTn>
                        </p:par>
                        <p:par>
                          <p:cTn id="140" fill="hold" nodeType="afterGroup">
                            <p:stCondLst>
                              <p:cond delay="1000"/>
                            </p:stCondLst>
                            <p:childTnLst>
                              <p:par>
                                <p:cTn id="141" presetID="0" presetClass="path" presetSubtype="0" accel="50000" decel="50000" fill="hold" nodeType="afterEffect">
                                  <p:stCondLst>
                                    <p:cond delay="0"/>
                                  </p:stCondLst>
                                  <p:childTnLst>
                                    <p:animMotion origin="layout" path="M -0.59028 -0.22685 C -0.59271 -0.22685 -0.59844 -0.22824 -0.60486 -0.22685 C -0.61129 -0.22546 -0.62361 -0.22037 -0.62848 -0.21851 " pathEditMode="relative" rAng="0" ptsTypes="aaa">
                                      <p:cBhvr>
                                        <p:cTn id="142" dur="500" fill="hold"/>
                                        <p:tgtEl>
                                          <p:spTgt spid="217107"/>
                                        </p:tgtEl>
                                        <p:attrNameLst>
                                          <p:attrName>ppt_x</p:attrName>
                                          <p:attrName>ppt_y</p:attrName>
                                        </p:attrNameLst>
                                      </p:cBhvr>
                                      <p:rCtr x="-1900" y="300"/>
                                    </p:animMotion>
                                  </p:childTnLst>
                                </p:cTn>
                              </p:par>
                            </p:childTnLst>
                          </p:cTn>
                        </p:par>
                        <p:par>
                          <p:cTn id="143" fill="hold" nodeType="afterGroup">
                            <p:stCondLst>
                              <p:cond delay="1500"/>
                            </p:stCondLst>
                            <p:childTnLst>
                              <p:par>
                                <p:cTn id="144" presetID="21" presetClass="emph" presetSubtype="0" repeatCount="indefinite" fill="hold" grpId="0" nodeType="afterEffect">
                                  <p:stCondLst>
                                    <p:cond delay="0"/>
                                  </p:stCondLst>
                                  <p:childTnLst>
                                    <p:animClr clrSpc="hsl" dir="cw">
                                      <p:cBhvr override="childStyle">
                                        <p:cTn id="145" dur="500" fill="hold"/>
                                        <p:tgtEl>
                                          <p:spTgt spid="217104"/>
                                        </p:tgtEl>
                                        <p:attrNameLst>
                                          <p:attrName>style.color</p:attrName>
                                        </p:attrNameLst>
                                      </p:cBhvr>
                                      <p:by>
                                        <p:hsl h="7200000" s="0" l="0"/>
                                      </p:by>
                                    </p:animClr>
                                    <p:animClr clrSpc="hsl" dir="cw">
                                      <p:cBhvr>
                                        <p:cTn id="146" dur="500" fill="hold"/>
                                        <p:tgtEl>
                                          <p:spTgt spid="217104"/>
                                        </p:tgtEl>
                                        <p:attrNameLst>
                                          <p:attrName>fillcolor</p:attrName>
                                        </p:attrNameLst>
                                      </p:cBhvr>
                                      <p:by>
                                        <p:hsl h="7200000" s="0" l="0"/>
                                      </p:by>
                                    </p:animClr>
                                    <p:animClr clrSpc="hsl" dir="cw">
                                      <p:cBhvr>
                                        <p:cTn id="147" dur="500" fill="hold"/>
                                        <p:tgtEl>
                                          <p:spTgt spid="217104"/>
                                        </p:tgtEl>
                                        <p:attrNameLst>
                                          <p:attrName>stroke.color</p:attrName>
                                        </p:attrNameLst>
                                      </p:cBhvr>
                                      <p:by>
                                        <p:hsl h="7200000" s="0" l="0"/>
                                      </p:by>
                                    </p:animClr>
                                    <p:set>
                                      <p:cBhvr>
                                        <p:cTn id="148" dur="500" fill="hold"/>
                                        <p:tgtEl>
                                          <p:spTgt spid="217104"/>
                                        </p:tgtEl>
                                        <p:attrNameLst>
                                          <p:attrName>fill.type</p:attrName>
                                        </p:attrNameLst>
                                      </p:cBhvr>
                                      <p:to>
                                        <p:strVal val="solid"/>
                                      </p:to>
                                    </p:set>
                                  </p:childTnLst>
                                </p:cTn>
                              </p:par>
                            </p:childTnLst>
                          </p:cTn>
                        </p:par>
                        <p:par>
                          <p:cTn id="149" fill="hold" nodeType="afterGroup">
                            <p:stCondLst>
                              <p:cond delay="2000"/>
                            </p:stCondLst>
                            <p:childTnLst>
                              <p:par>
                                <p:cTn id="150" presetID="0" presetClass="path" presetSubtype="0" accel="50000" decel="50000" fill="hold" nodeType="afterEffect">
                                  <p:stCondLst>
                                    <p:cond delay="0"/>
                                  </p:stCondLst>
                                  <p:childTnLst>
                                    <p:animMotion origin="layout" path="M -0.62847 -0.21852 C -0.64722 -0.21204 -0.66615 -0.20695 -0.67847 -0.20741 C -0.6908 -0.20787 -0.69705 -0.21574 -0.70208 -0.2213 C -0.70712 -0.22686 -0.70747 -0.23542 -0.70833 -0.24074 C -0.7092 -0.24607 -0.70781 -0.25093 -0.70764 -0.25371 " pathEditMode="relative" rAng="0" ptsTypes="aaaaa">
                                      <p:cBhvr>
                                        <p:cTn id="151" dur="500" fill="hold"/>
                                        <p:tgtEl>
                                          <p:spTgt spid="217107"/>
                                        </p:tgtEl>
                                        <p:attrNameLst>
                                          <p:attrName>ppt_x</p:attrName>
                                          <p:attrName>ppt_y</p:attrName>
                                        </p:attrNameLst>
                                      </p:cBhvr>
                                      <p:rCtr x="-4000" y="-1200"/>
                                    </p:animMotion>
                                  </p:childTnLst>
                                </p:cTn>
                              </p:par>
                            </p:childTnLst>
                          </p:cTn>
                        </p:par>
                        <p:par>
                          <p:cTn id="152" fill="hold" nodeType="afterGroup">
                            <p:stCondLst>
                              <p:cond delay="2500"/>
                            </p:stCondLst>
                            <p:childTnLst>
                              <p:par>
                                <p:cTn id="153" presetID="21" presetClass="emph" presetSubtype="0" repeatCount="indefinite" fill="hold" grpId="0" nodeType="afterEffect">
                                  <p:stCondLst>
                                    <p:cond delay="0"/>
                                  </p:stCondLst>
                                  <p:childTnLst>
                                    <p:animClr clrSpc="hsl" dir="cw">
                                      <p:cBhvr override="childStyle">
                                        <p:cTn id="154" dur="500" fill="hold"/>
                                        <p:tgtEl>
                                          <p:spTgt spid="217105"/>
                                        </p:tgtEl>
                                        <p:attrNameLst>
                                          <p:attrName>style.color</p:attrName>
                                        </p:attrNameLst>
                                      </p:cBhvr>
                                      <p:by>
                                        <p:hsl h="7200000" s="0" l="0"/>
                                      </p:by>
                                    </p:animClr>
                                    <p:animClr clrSpc="hsl" dir="cw">
                                      <p:cBhvr>
                                        <p:cTn id="155" dur="500" fill="hold"/>
                                        <p:tgtEl>
                                          <p:spTgt spid="217105"/>
                                        </p:tgtEl>
                                        <p:attrNameLst>
                                          <p:attrName>fillcolor</p:attrName>
                                        </p:attrNameLst>
                                      </p:cBhvr>
                                      <p:by>
                                        <p:hsl h="7200000" s="0" l="0"/>
                                      </p:by>
                                    </p:animClr>
                                    <p:animClr clrSpc="hsl" dir="cw">
                                      <p:cBhvr>
                                        <p:cTn id="156" dur="500" fill="hold"/>
                                        <p:tgtEl>
                                          <p:spTgt spid="217105"/>
                                        </p:tgtEl>
                                        <p:attrNameLst>
                                          <p:attrName>stroke.color</p:attrName>
                                        </p:attrNameLst>
                                      </p:cBhvr>
                                      <p:by>
                                        <p:hsl h="7200000" s="0" l="0"/>
                                      </p:by>
                                    </p:animClr>
                                    <p:set>
                                      <p:cBhvr>
                                        <p:cTn id="157" dur="500" fill="hold"/>
                                        <p:tgtEl>
                                          <p:spTgt spid="217105"/>
                                        </p:tgtEl>
                                        <p:attrNameLst>
                                          <p:attrName>fill.type</p:attrName>
                                        </p:attrNameLst>
                                      </p:cBhvr>
                                      <p:to>
                                        <p:strVal val="solid"/>
                                      </p:to>
                                    </p:set>
                                  </p:childTnLst>
                                </p:cTn>
                              </p:par>
                            </p:childTnLst>
                          </p:cTn>
                        </p:par>
                        <p:par>
                          <p:cTn id="158" fill="hold" nodeType="afterGroup">
                            <p:stCondLst>
                              <p:cond delay="3000"/>
                            </p:stCondLst>
                            <p:childTnLst>
                              <p:par>
                                <p:cTn id="159" presetID="0" presetClass="path" presetSubtype="0" accel="50000" decel="50000" fill="hold" nodeType="afterEffect">
                                  <p:stCondLst>
                                    <p:cond delay="0"/>
                                  </p:stCondLst>
                                  <p:childTnLst>
                                    <p:animMotion origin="layout" path="M -0.70764 -0.2537 C -0.70608 -0.25625 -0.70087 -0.26226 -0.69792 -0.26851 C -0.69497 -0.27476 -0.69271 -0.28194 -0.68959 -0.29074 C -0.68646 -0.29953 -0.68299 -0.31504 -0.67917 -0.32175 C -0.67535 -0.32847 -0.67066 -0.3287 -0.66667 -0.33078 C -0.66268 -0.33287 -0.66025 -0.33333 -0.65556 -0.33425 C -0.65087 -0.33518 -0.64184 -0.33564 -0.6382 -0.33611 " pathEditMode="relative" rAng="0" ptsTypes="aaaaaaa">
                                      <p:cBhvr>
                                        <p:cTn id="160" dur="500" fill="hold"/>
                                        <p:tgtEl>
                                          <p:spTgt spid="217107"/>
                                        </p:tgtEl>
                                        <p:attrNameLst>
                                          <p:attrName>ppt_x</p:attrName>
                                          <p:attrName>ppt_y</p:attrName>
                                        </p:attrNameLst>
                                      </p:cBhvr>
                                      <p:rCtr x="3500" y="-4100"/>
                                    </p:animMotion>
                                  </p:childTnLst>
                                </p:cTn>
                              </p:par>
                            </p:childTnLst>
                          </p:cTn>
                        </p:par>
                        <p:par>
                          <p:cTn id="161" fill="hold" nodeType="afterGroup">
                            <p:stCondLst>
                              <p:cond delay="3500"/>
                            </p:stCondLst>
                            <p:childTnLst>
                              <p:par>
                                <p:cTn id="162" presetID="21" presetClass="emph" presetSubtype="0" repeatCount="indefinite" fill="hold" grpId="0" nodeType="afterEffect">
                                  <p:stCondLst>
                                    <p:cond delay="0"/>
                                  </p:stCondLst>
                                  <p:childTnLst>
                                    <p:animClr clrSpc="hsl" dir="cw">
                                      <p:cBhvr override="childStyle">
                                        <p:cTn id="163" dur="500" fill="hold"/>
                                        <p:tgtEl>
                                          <p:spTgt spid="217106"/>
                                        </p:tgtEl>
                                        <p:attrNameLst>
                                          <p:attrName>style.color</p:attrName>
                                        </p:attrNameLst>
                                      </p:cBhvr>
                                      <p:by>
                                        <p:hsl h="7200000" s="0" l="0"/>
                                      </p:by>
                                    </p:animClr>
                                    <p:animClr clrSpc="hsl" dir="cw">
                                      <p:cBhvr>
                                        <p:cTn id="164" dur="500" fill="hold"/>
                                        <p:tgtEl>
                                          <p:spTgt spid="217106"/>
                                        </p:tgtEl>
                                        <p:attrNameLst>
                                          <p:attrName>fillcolor</p:attrName>
                                        </p:attrNameLst>
                                      </p:cBhvr>
                                      <p:by>
                                        <p:hsl h="7200000" s="0" l="0"/>
                                      </p:by>
                                    </p:animClr>
                                    <p:animClr clrSpc="hsl" dir="cw">
                                      <p:cBhvr>
                                        <p:cTn id="165" dur="500" fill="hold"/>
                                        <p:tgtEl>
                                          <p:spTgt spid="217106"/>
                                        </p:tgtEl>
                                        <p:attrNameLst>
                                          <p:attrName>stroke.color</p:attrName>
                                        </p:attrNameLst>
                                      </p:cBhvr>
                                      <p:by>
                                        <p:hsl h="7200000" s="0" l="0"/>
                                      </p:by>
                                    </p:animClr>
                                    <p:set>
                                      <p:cBhvr>
                                        <p:cTn id="166" dur="500" fill="hold"/>
                                        <p:tgtEl>
                                          <p:spTgt spid="217106"/>
                                        </p:tgtEl>
                                        <p:attrNameLst>
                                          <p:attrName>fill.type</p:attrName>
                                        </p:attrNameLst>
                                      </p:cBhvr>
                                      <p:to>
                                        <p:strVal val="solid"/>
                                      </p:to>
                                    </p:set>
                                  </p:childTnLst>
                                </p:cTn>
                              </p:par>
                              <p:par>
                                <p:cTn id="167" presetID="22" presetClass="emph" presetSubtype="0" repeatCount="indefinite" fill="hold" grpId="0" nodeType="withEffect">
                                  <p:stCondLst>
                                    <p:cond delay="0"/>
                                  </p:stCondLst>
                                  <p:childTnLst>
                                    <p:animClr clrSpc="hsl" dir="cw">
                                      <p:cBhvr override="childStyle">
                                        <p:cTn id="168" dur="500" fill="hold"/>
                                        <p:tgtEl>
                                          <p:spTgt spid="217095"/>
                                        </p:tgtEl>
                                        <p:attrNameLst>
                                          <p:attrName>style.color</p:attrName>
                                        </p:attrNameLst>
                                      </p:cBhvr>
                                      <p:by>
                                        <p:hsl h="-7200000" s="0" l="0"/>
                                      </p:by>
                                    </p:animClr>
                                    <p:animClr clrSpc="hsl" dir="cw">
                                      <p:cBhvr>
                                        <p:cTn id="169" dur="500" fill="hold"/>
                                        <p:tgtEl>
                                          <p:spTgt spid="217095"/>
                                        </p:tgtEl>
                                        <p:attrNameLst>
                                          <p:attrName>fillcolor</p:attrName>
                                        </p:attrNameLst>
                                      </p:cBhvr>
                                      <p:by>
                                        <p:hsl h="-7200000" s="0" l="0"/>
                                      </p:by>
                                    </p:animClr>
                                    <p:animClr clrSpc="hsl" dir="cw">
                                      <p:cBhvr>
                                        <p:cTn id="170" dur="500" fill="hold"/>
                                        <p:tgtEl>
                                          <p:spTgt spid="217095"/>
                                        </p:tgtEl>
                                        <p:attrNameLst>
                                          <p:attrName>stroke.color</p:attrName>
                                        </p:attrNameLst>
                                      </p:cBhvr>
                                      <p:by>
                                        <p:hsl h="-7200000" s="0" l="0"/>
                                      </p:by>
                                    </p:animClr>
                                    <p:set>
                                      <p:cBhvr>
                                        <p:cTn id="171" dur="500" fill="hold"/>
                                        <p:tgtEl>
                                          <p:spTgt spid="217095"/>
                                        </p:tgtEl>
                                        <p:attrNameLst>
                                          <p:attrName>fill.type</p:attrName>
                                        </p:attrNameLst>
                                      </p:cBhvr>
                                      <p:to>
                                        <p:strVal val="solid"/>
                                      </p:to>
                                    </p:set>
                                  </p:childTnLst>
                                </p:cTn>
                              </p:par>
                            </p:childTnLst>
                          </p:cTn>
                        </p:par>
                        <p:par>
                          <p:cTn id="172" fill="hold" nodeType="afterGroup">
                            <p:stCondLst>
                              <p:cond delay="4000"/>
                            </p:stCondLst>
                            <p:childTnLst>
                              <p:par>
                                <p:cTn id="173" presetID="8" presetClass="entr" presetSubtype="16" fill="hold" nodeType="afterEffect">
                                  <p:stCondLst>
                                    <p:cond delay="0"/>
                                  </p:stCondLst>
                                  <p:childTnLst>
                                    <p:set>
                                      <p:cBhvr>
                                        <p:cTn id="174" dur="1" fill="hold">
                                          <p:stCondLst>
                                            <p:cond delay="0"/>
                                          </p:stCondLst>
                                        </p:cTn>
                                        <p:tgtEl>
                                          <p:spTgt spid="217109"/>
                                        </p:tgtEl>
                                        <p:attrNameLst>
                                          <p:attrName>style.visibility</p:attrName>
                                        </p:attrNameLst>
                                      </p:cBhvr>
                                      <p:to>
                                        <p:strVal val="visible"/>
                                      </p:to>
                                    </p:set>
                                    <p:animEffect transition="in" filter="diamond(in)">
                                      <p:cBhvr>
                                        <p:cTn id="175" dur="500"/>
                                        <p:tgtEl>
                                          <p:spTgt spid="217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animBg="1"/>
      <p:bldP spid="217092" grpId="0" animBg="1"/>
      <p:bldP spid="217093" grpId="0" animBg="1"/>
      <p:bldP spid="217094" grpId="0" animBg="1"/>
      <p:bldP spid="217095" grpId="0" animBg="1"/>
      <p:bldP spid="217096" grpId="0" animBg="1"/>
      <p:bldP spid="217097" grpId="0" animBg="1"/>
      <p:bldP spid="217098" grpId="0" animBg="1"/>
      <p:bldP spid="217099" grpId="0" animBg="1"/>
      <p:bldP spid="217100" grpId="0" animBg="1"/>
      <p:bldP spid="217101" grpId="0" animBg="1"/>
      <p:bldP spid="217102" grpId="0" animBg="1"/>
      <p:bldP spid="217103" grpId="0" animBg="1"/>
      <p:bldP spid="217104" grpId="0" animBg="1"/>
      <p:bldP spid="217105" grpId="0" animBg="1"/>
      <p:bldP spid="217106" grpId="0" animBg="1"/>
      <p:bldP spid="217111" grpId="0"/>
      <p:bldP spid="217111" grpId="1"/>
      <p:bldP spid="217112" grpId="0"/>
      <p:bldP spid="217112" grpId="1"/>
      <p:bldP spid="217113" grpId="0"/>
      <p:bldP spid="217113" grpId="1"/>
      <p:bldP spid="217114" grpId="0"/>
      <p:bldP spid="217114" grpId="1"/>
      <p:bldP spid="217115" grpId="0"/>
      <p:bldP spid="217115"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75475"/>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18115" name="Oval 3">
            <a:hlinkClick r:id="rId3" action="ppaction://hlinksldjump"/>
          </p:cNvPr>
          <p:cNvSpPr>
            <a:spLocks noChangeArrowheads="1"/>
          </p:cNvSpPr>
          <p:nvPr/>
        </p:nvSpPr>
        <p:spPr bwMode="auto">
          <a:xfrm>
            <a:off x="2730500" y="2768600"/>
            <a:ext cx="76200" cy="76200"/>
          </a:xfrm>
          <a:prstGeom prst="ellipse">
            <a:avLst/>
          </a:prstGeom>
          <a:solidFill>
            <a:srgbClr val="00FFFF"/>
          </a:solidFill>
          <a:ln w="9525">
            <a:solidFill>
              <a:schemeClr val="tx1"/>
            </a:solidFill>
            <a:round/>
            <a:headEnd/>
            <a:tailEnd/>
          </a:ln>
        </p:spPr>
        <p:txBody>
          <a:bodyPr wrap="none" anchor="ctr"/>
          <a:lstStyle/>
          <a:p>
            <a:endParaRPr lang="en-US"/>
          </a:p>
        </p:txBody>
      </p:sp>
      <p:sp>
        <p:nvSpPr>
          <p:cNvPr id="218116" name="Oval 4">
            <a:hlinkClick r:id="rId3" action="ppaction://hlinksldjump"/>
          </p:cNvPr>
          <p:cNvSpPr>
            <a:spLocks noChangeArrowheads="1"/>
          </p:cNvSpPr>
          <p:nvPr/>
        </p:nvSpPr>
        <p:spPr bwMode="auto">
          <a:xfrm>
            <a:off x="3429000" y="3835400"/>
            <a:ext cx="76200" cy="76200"/>
          </a:xfrm>
          <a:prstGeom prst="ellipse">
            <a:avLst/>
          </a:prstGeom>
          <a:solidFill>
            <a:srgbClr val="00FFFF"/>
          </a:solidFill>
          <a:ln w="9525">
            <a:solidFill>
              <a:schemeClr val="tx1"/>
            </a:solidFill>
            <a:round/>
            <a:headEnd/>
            <a:tailEnd/>
          </a:ln>
        </p:spPr>
        <p:txBody>
          <a:bodyPr wrap="none" anchor="ctr"/>
          <a:lstStyle/>
          <a:p>
            <a:endParaRPr lang="en-US"/>
          </a:p>
        </p:txBody>
      </p:sp>
      <p:sp>
        <p:nvSpPr>
          <p:cNvPr id="218117" name="Oval 5">
            <a:hlinkClick r:id="rId3" action="ppaction://hlinksldjump"/>
          </p:cNvPr>
          <p:cNvSpPr>
            <a:spLocks noChangeArrowheads="1"/>
          </p:cNvSpPr>
          <p:nvPr/>
        </p:nvSpPr>
        <p:spPr bwMode="auto">
          <a:xfrm>
            <a:off x="1638300" y="2406650"/>
            <a:ext cx="76200" cy="76200"/>
          </a:xfrm>
          <a:prstGeom prst="ellipse">
            <a:avLst/>
          </a:prstGeom>
          <a:solidFill>
            <a:srgbClr val="00FFFF"/>
          </a:solidFill>
          <a:ln w="9525">
            <a:solidFill>
              <a:schemeClr val="tx1"/>
            </a:solidFill>
            <a:round/>
            <a:headEnd/>
            <a:tailEnd/>
          </a:ln>
        </p:spPr>
        <p:txBody>
          <a:bodyPr wrap="none" anchor="ctr"/>
          <a:lstStyle/>
          <a:p>
            <a:endParaRPr lang="en-US"/>
          </a:p>
        </p:txBody>
      </p:sp>
      <p:sp>
        <p:nvSpPr>
          <p:cNvPr id="218118" name="Oval 6">
            <a:hlinkClick r:id="rId3" action="ppaction://hlinksldjump"/>
          </p:cNvPr>
          <p:cNvSpPr>
            <a:spLocks noChangeArrowheads="1"/>
          </p:cNvSpPr>
          <p:nvPr/>
        </p:nvSpPr>
        <p:spPr bwMode="auto">
          <a:xfrm>
            <a:off x="1295400" y="2438400"/>
            <a:ext cx="76200" cy="76200"/>
          </a:xfrm>
          <a:prstGeom prst="ellipse">
            <a:avLst/>
          </a:prstGeom>
          <a:solidFill>
            <a:srgbClr val="00FFFF"/>
          </a:solidFill>
          <a:ln w="9525">
            <a:solidFill>
              <a:schemeClr val="tx1"/>
            </a:solidFill>
            <a:round/>
            <a:headEnd/>
            <a:tailEnd/>
          </a:ln>
        </p:spPr>
        <p:txBody>
          <a:bodyPr wrap="none" anchor="ctr"/>
          <a:lstStyle/>
          <a:p>
            <a:endParaRPr lang="en-US"/>
          </a:p>
        </p:txBody>
      </p:sp>
      <p:sp>
        <p:nvSpPr>
          <p:cNvPr id="218119" name="Oval 7">
            <a:hlinkClick r:id="rId3" action="ppaction://hlinksldjump"/>
          </p:cNvPr>
          <p:cNvSpPr>
            <a:spLocks noChangeArrowheads="1"/>
          </p:cNvSpPr>
          <p:nvPr/>
        </p:nvSpPr>
        <p:spPr bwMode="auto">
          <a:xfrm>
            <a:off x="736600" y="2235200"/>
            <a:ext cx="76200" cy="76200"/>
          </a:xfrm>
          <a:prstGeom prst="ellipse">
            <a:avLst/>
          </a:prstGeom>
          <a:solidFill>
            <a:srgbClr val="00FFFF"/>
          </a:solidFill>
          <a:ln w="9525">
            <a:solidFill>
              <a:schemeClr val="tx1"/>
            </a:solidFill>
            <a:round/>
            <a:headEnd/>
            <a:tailEnd/>
          </a:ln>
        </p:spPr>
        <p:txBody>
          <a:bodyPr wrap="none" anchor="ctr"/>
          <a:lstStyle/>
          <a:p>
            <a:endParaRPr lang="en-US"/>
          </a:p>
        </p:txBody>
      </p:sp>
      <p:sp>
        <p:nvSpPr>
          <p:cNvPr id="218120" name="Oval 8">
            <a:hlinkClick r:id="rId3" action="ppaction://hlinksldjump"/>
          </p:cNvPr>
          <p:cNvSpPr>
            <a:spLocks noChangeArrowheads="1"/>
          </p:cNvSpPr>
          <p:nvPr/>
        </p:nvSpPr>
        <p:spPr bwMode="auto">
          <a:xfrm>
            <a:off x="1282700" y="1619250"/>
            <a:ext cx="76200" cy="76200"/>
          </a:xfrm>
          <a:prstGeom prst="ellipse">
            <a:avLst/>
          </a:prstGeom>
          <a:solidFill>
            <a:srgbClr val="00FFFF"/>
          </a:solidFill>
          <a:ln w="9525">
            <a:solidFill>
              <a:schemeClr val="tx1"/>
            </a:solidFill>
            <a:round/>
            <a:headEnd/>
            <a:tailEnd/>
          </a:ln>
        </p:spPr>
        <p:txBody>
          <a:bodyPr wrap="none" anchor="ctr"/>
          <a:lstStyle/>
          <a:p>
            <a:endParaRPr lang="en-US"/>
          </a:p>
        </p:txBody>
      </p:sp>
      <p:sp>
        <p:nvSpPr>
          <p:cNvPr id="218121" name="Oval 9">
            <a:hlinkClick r:id="rId3" action="ppaction://hlinksldjump"/>
          </p:cNvPr>
          <p:cNvSpPr>
            <a:spLocks noChangeArrowheads="1"/>
          </p:cNvSpPr>
          <p:nvPr/>
        </p:nvSpPr>
        <p:spPr bwMode="auto">
          <a:xfrm>
            <a:off x="514350" y="2901950"/>
            <a:ext cx="76200" cy="76200"/>
          </a:xfrm>
          <a:prstGeom prst="ellipse">
            <a:avLst/>
          </a:prstGeom>
          <a:solidFill>
            <a:srgbClr val="00FFFF"/>
          </a:solidFill>
          <a:ln w="9525">
            <a:solidFill>
              <a:schemeClr val="tx1"/>
            </a:solidFill>
            <a:round/>
            <a:headEnd/>
            <a:tailEnd/>
          </a:ln>
        </p:spPr>
        <p:txBody>
          <a:bodyPr wrap="none" anchor="ctr"/>
          <a:lstStyle/>
          <a:p>
            <a:endParaRPr lang="en-US"/>
          </a:p>
        </p:txBody>
      </p:sp>
      <p:sp>
        <p:nvSpPr>
          <p:cNvPr id="218122" name="Oval 10">
            <a:hlinkClick r:id="rId3" action="ppaction://hlinksldjump"/>
          </p:cNvPr>
          <p:cNvSpPr>
            <a:spLocks noChangeArrowheads="1"/>
          </p:cNvSpPr>
          <p:nvPr/>
        </p:nvSpPr>
        <p:spPr bwMode="auto">
          <a:xfrm>
            <a:off x="254000" y="3663950"/>
            <a:ext cx="76200" cy="76200"/>
          </a:xfrm>
          <a:prstGeom prst="ellipse">
            <a:avLst/>
          </a:prstGeom>
          <a:solidFill>
            <a:srgbClr val="00FFFF"/>
          </a:solidFill>
          <a:ln w="9525">
            <a:solidFill>
              <a:schemeClr val="tx1"/>
            </a:solidFill>
            <a:round/>
            <a:headEnd/>
            <a:tailEnd/>
          </a:ln>
        </p:spPr>
        <p:txBody>
          <a:bodyPr wrap="none" anchor="ctr"/>
          <a:lstStyle/>
          <a:p>
            <a:endParaRPr lang="en-US"/>
          </a:p>
        </p:txBody>
      </p:sp>
      <p:sp>
        <p:nvSpPr>
          <p:cNvPr id="218123" name="Oval 11">
            <a:hlinkClick r:id="rId3" action="ppaction://hlinksldjump"/>
          </p:cNvPr>
          <p:cNvSpPr>
            <a:spLocks noChangeArrowheads="1"/>
          </p:cNvSpPr>
          <p:nvPr/>
        </p:nvSpPr>
        <p:spPr bwMode="auto">
          <a:xfrm>
            <a:off x="1600200" y="4343400"/>
            <a:ext cx="76200" cy="76200"/>
          </a:xfrm>
          <a:prstGeom prst="ellipse">
            <a:avLst/>
          </a:prstGeom>
          <a:solidFill>
            <a:srgbClr val="00FFFF"/>
          </a:solidFill>
          <a:ln w="9525">
            <a:solidFill>
              <a:schemeClr val="tx1"/>
            </a:solidFill>
            <a:round/>
            <a:headEnd/>
            <a:tailEnd/>
          </a:ln>
        </p:spPr>
        <p:txBody>
          <a:bodyPr wrap="none" anchor="ctr"/>
          <a:lstStyle/>
          <a:p>
            <a:endParaRPr lang="en-US"/>
          </a:p>
        </p:txBody>
      </p:sp>
      <p:sp>
        <p:nvSpPr>
          <p:cNvPr id="218124" name="Oval 12">
            <a:hlinkClick r:id="rId3" action="ppaction://hlinksldjump"/>
          </p:cNvPr>
          <p:cNvSpPr>
            <a:spLocks noChangeArrowheads="1"/>
          </p:cNvSpPr>
          <p:nvPr/>
        </p:nvSpPr>
        <p:spPr bwMode="auto">
          <a:xfrm>
            <a:off x="1993900" y="4781550"/>
            <a:ext cx="76200" cy="76200"/>
          </a:xfrm>
          <a:prstGeom prst="ellipse">
            <a:avLst/>
          </a:prstGeom>
          <a:solidFill>
            <a:srgbClr val="00FFFF"/>
          </a:solidFill>
          <a:ln w="9525">
            <a:solidFill>
              <a:schemeClr val="tx1"/>
            </a:solidFill>
            <a:round/>
            <a:headEnd/>
            <a:tailEnd/>
          </a:ln>
        </p:spPr>
        <p:txBody>
          <a:bodyPr wrap="none" anchor="ctr"/>
          <a:lstStyle/>
          <a:p>
            <a:endParaRPr lang="en-US"/>
          </a:p>
        </p:txBody>
      </p:sp>
      <p:sp>
        <p:nvSpPr>
          <p:cNvPr id="218125" name="Freeform 13"/>
          <p:cNvSpPr>
            <a:spLocks/>
          </p:cNvSpPr>
          <p:nvPr/>
        </p:nvSpPr>
        <p:spPr bwMode="auto">
          <a:xfrm>
            <a:off x="3378200" y="3756025"/>
            <a:ext cx="588963" cy="1647825"/>
          </a:xfrm>
          <a:custGeom>
            <a:avLst/>
            <a:gdLst>
              <a:gd name="T0" fmla="*/ 2147483647 w 371"/>
              <a:gd name="T1" fmla="*/ 2147483647 h 1038"/>
              <a:gd name="T2" fmla="*/ 2147483647 w 371"/>
              <a:gd name="T3" fmla="*/ 2147483647 h 1038"/>
              <a:gd name="T4" fmla="*/ 2147483647 w 371"/>
              <a:gd name="T5" fmla="*/ 2147483647 h 1038"/>
              <a:gd name="T6" fmla="*/ 2147483647 w 371"/>
              <a:gd name="T7" fmla="*/ 2147483647 h 1038"/>
              <a:gd name="T8" fmla="*/ 2147483647 w 371"/>
              <a:gd name="T9" fmla="*/ 2147483647 h 1038"/>
              <a:gd name="T10" fmla="*/ 0 w 371"/>
              <a:gd name="T11" fmla="*/ 2147483647 h 1038"/>
              <a:gd name="T12" fmla="*/ 0 60000 65536"/>
              <a:gd name="T13" fmla="*/ 0 60000 65536"/>
              <a:gd name="T14" fmla="*/ 0 60000 65536"/>
              <a:gd name="T15" fmla="*/ 0 60000 65536"/>
              <a:gd name="T16" fmla="*/ 0 60000 65536"/>
              <a:gd name="T17" fmla="*/ 0 60000 65536"/>
              <a:gd name="T18" fmla="*/ 0 w 371"/>
              <a:gd name="T19" fmla="*/ 0 h 1038"/>
              <a:gd name="T20" fmla="*/ 371 w 371"/>
              <a:gd name="T21" fmla="*/ 1038 h 1038"/>
            </a:gdLst>
            <a:ahLst/>
            <a:cxnLst>
              <a:cxn ang="T12">
                <a:pos x="T0" y="T1"/>
              </a:cxn>
              <a:cxn ang="T13">
                <a:pos x="T2" y="T3"/>
              </a:cxn>
              <a:cxn ang="T14">
                <a:pos x="T4" y="T5"/>
              </a:cxn>
              <a:cxn ang="T15">
                <a:pos x="T6" y="T7"/>
              </a:cxn>
              <a:cxn ang="T16">
                <a:pos x="T8" y="T9"/>
              </a:cxn>
              <a:cxn ang="T17">
                <a:pos x="T10" y="T11"/>
              </a:cxn>
            </a:cxnLst>
            <a:rect l="T18" t="T19" r="T20" b="T21"/>
            <a:pathLst>
              <a:path w="371" h="1038">
                <a:moveTo>
                  <a:pt x="92" y="66"/>
                </a:moveTo>
                <a:cubicBezTo>
                  <a:pt x="100" y="71"/>
                  <a:pt x="95" y="95"/>
                  <a:pt x="140" y="94"/>
                </a:cubicBezTo>
                <a:cubicBezTo>
                  <a:pt x="185" y="93"/>
                  <a:pt x="349" y="0"/>
                  <a:pt x="360" y="58"/>
                </a:cubicBezTo>
                <a:cubicBezTo>
                  <a:pt x="371" y="116"/>
                  <a:pt x="258" y="337"/>
                  <a:pt x="208" y="442"/>
                </a:cubicBezTo>
                <a:cubicBezTo>
                  <a:pt x="158" y="547"/>
                  <a:pt x="95" y="591"/>
                  <a:pt x="60" y="690"/>
                </a:cubicBezTo>
                <a:cubicBezTo>
                  <a:pt x="25" y="789"/>
                  <a:pt x="12" y="966"/>
                  <a:pt x="0" y="1038"/>
                </a:cubicBezTo>
              </a:path>
            </a:pathLst>
          </a:custGeom>
          <a:noFill/>
          <a:ln w="3810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126" name="Freeform 14"/>
          <p:cNvSpPr>
            <a:spLocks/>
          </p:cNvSpPr>
          <p:nvPr/>
        </p:nvSpPr>
        <p:spPr bwMode="auto">
          <a:xfrm>
            <a:off x="2825750" y="2813050"/>
            <a:ext cx="685800" cy="1035050"/>
          </a:xfrm>
          <a:custGeom>
            <a:avLst/>
            <a:gdLst>
              <a:gd name="T0" fmla="*/ 0 w 432"/>
              <a:gd name="T1" fmla="*/ 0 h 652"/>
              <a:gd name="T2" fmla="*/ 2147483647 w 432"/>
              <a:gd name="T3" fmla="*/ 2147483647 h 652"/>
              <a:gd name="T4" fmla="*/ 2147483647 w 432"/>
              <a:gd name="T5" fmla="*/ 2147483647 h 652"/>
              <a:gd name="T6" fmla="*/ 2147483647 w 432"/>
              <a:gd name="T7" fmla="*/ 2147483647 h 652"/>
              <a:gd name="T8" fmla="*/ 2147483647 w 432"/>
              <a:gd name="T9" fmla="*/ 2147483647 h 652"/>
              <a:gd name="T10" fmla="*/ 2147483647 w 432"/>
              <a:gd name="T11" fmla="*/ 2147483647 h 652"/>
              <a:gd name="T12" fmla="*/ 0 60000 65536"/>
              <a:gd name="T13" fmla="*/ 0 60000 65536"/>
              <a:gd name="T14" fmla="*/ 0 60000 65536"/>
              <a:gd name="T15" fmla="*/ 0 60000 65536"/>
              <a:gd name="T16" fmla="*/ 0 60000 65536"/>
              <a:gd name="T17" fmla="*/ 0 60000 65536"/>
              <a:gd name="T18" fmla="*/ 0 w 432"/>
              <a:gd name="T19" fmla="*/ 0 h 652"/>
              <a:gd name="T20" fmla="*/ 432 w 432"/>
              <a:gd name="T21" fmla="*/ 652 h 652"/>
            </a:gdLst>
            <a:ahLst/>
            <a:cxnLst>
              <a:cxn ang="T12">
                <a:pos x="T0" y="T1"/>
              </a:cxn>
              <a:cxn ang="T13">
                <a:pos x="T2" y="T3"/>
              </a:cxn>
              <a:cxn ang="T14">
                <a:pos x="T4" y="T5"/>
              </a:cxn>
              <a:cxn ang="T15">
                <a:pos x="T6" y="T7"/>
              </a:cxn>
              <a:cxn ang="T16">
                <a:pos x="T8" y="T9"/>
              </a:cxn>
              <a:cxn ang="T17">
                <a:pos x="T10" y="T11"/>
              </a:cxn>
            </a:cxnLst>
            <a:rect l="T18" t="T19" r="T20" b="T21"/>
            <a:pathLst>
              <a:path w="432" h="652">
                <a:moveTo>
                  <a:pt x="0" y="0"/>
                </a:moveTo>
                <a:cubicBezTo>
                  <a:pt x="11" y="15"/>
                  <a:pt x="43" y="45"/>
                  <a:pt x="68" y="84"/>
                </a:cubicBezTo>
                <a:cubicBezTo>
                  <a:pt x="93" y="123"/>
                  <a:pt x="125" y="185"/>
                  <a:pt x="152" y="236"/>
                </a:cubicBezTo>
                <a:cubicBezTo>
                  <a:pt x="179" y="287"/>
                  <a:pt x="206" y="346"/>
                  <a:pt x="232" y="392"/>
                </a:cubicBezTo>
                <a:cubicBezTo>
                  <a:pt x="258" y="438"/>
                  <a:pt x="275" y="469"/>
                  <a:pt x="308" y="512"/>
                </a:cubicBezTo>
                <a:cubicBezTo>
                  <a:pt x="341" y="555"/>
                  <a:pt x="406" y="623"/>
                  <a:pt x="432" y="652"/>
                </a:cubicBezTo>
              </a:path>
            </a:pathLst>
          </a:custGeom>
          <a:noFill/>
          <a:ln w="3810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127" name="Freeform 15"/>
          <p:cNvSpPr>
            <a:spLocks/>
          </p:cNvSpPr>
          <p:nvPr/>
        </p:nvSpPr>
        <p:spPr bwMode="auto">
          <a:xfrm>
            <a:off x="1720850" y="2413000"/>
            <a:ext cx="1041400" cy="374650"/>
          </a:xfrm>
          <a:custGeom>
            <a:avLst/>
            <a:gdLst>
              <a:gd name="T0" fmla="*/ 0 w 656"/>
              <a:gd name="T1" fmla="*/ 0 h 236"/>
              <a:gd name="T2" fmla="*/ 2147483647 w 656"/>
              <a:gd name="T3" fmla="*/ 2147483647 h 236"/>
              <a:gd name="T4" fmla="*/ 2147483647 w 656"/>
              <a:gd name="T5" fmla="*/ 2147483647 h 236"/>
              <a:gd name="T6" fmla="*/ 2147483647 w 656"/>
              <a:gd name="T7" fmla="*/ 2147483647 h 236"/>
              <a:gd name="T8" fmla="*/ 2147483647 w 656"/>
              <a:gd name="T9" fmla="*/ 2147483647 h 236"/>
              <a:gd name="T10" fmla="*/ 2147483647 w 656"/>
              <a:gd name="T11" fmla="*/ 2147483647 h 236"/>
              <a:gd name="T12" fmla="*/ 0 60000 65536"/>
              <a:gd name="T13" fmla="*/ 0 60000 65536"/>
              <a:gd name="T14" fmla="*/ 0 60000 65536"/>
              <a:gd name="T15" fmla="*/ 0 60000 65536"/>
              <a:gd name="T16" fmla="*/ 0 60000 65536"/>
              <a:gd name="T17" fmla="*/ 0 60000 65536"/>
              <a:gd name="T18" fmla="*/ 0 w 656"/>
              <a:gd name="T19" fmla="*/ 0 h 236"/>
              <a:gd name="T20" fmla="*/ 656 w 656"/>
              <a:gd name="T21" fmla="*/ 236 h 236"/>
            </a:gdLst>
            <a:ahLst/>
            <a:cxnLst>
              <a:cxn ang="T12">
                <a:pos x="T0" y="T1"/>
              </a:cxn>
              <a:cxn ang="T13">
                <a:pos x="T2" y="T3"/>
              </a:cxn>
              <a:cxn ang="T14">
                <a:pos x="T4" y="T5"/>
              </a:cxn>
              <a:cxn ang="T15">
                <a:pos x="T6" y="T7"/>
              </a:cxn>
              <a:cxn ang="T16">
                <a:pos x="T8" y="T9"/>
              </a:cxn>
              <a:cxn ang="T17">
                <a:pos x="T10" y="T11"/>
              </a:cxn>
            </a:cxnLst>
            <a:rect l="T18" t="T19" r="T20" b="T21"/>
            <a:pathLst>
              <a:path w="656" h="236">
                <a:moveTo>
                  <a:pt x="0" y="0"/>
                </a:moveTo>
                <a:cubicBezTo>
                  <a:pt x="39" y="20"/>
                  <a:pt x="179" y="105"/>
                  <a:pt x="240" y="124"/>
                </a:cubicBezTo>
                <a:cubicBezTo>
                  <a:pt x="301" y="143"/>
                  <a:pt x="319" y="111"/>
                  <a:pt x="364" y="116"/>
                </a:cubicBezTo>
                <a:cubicBezTo>
                  <a:pt x="409" y="121"/>
                  <a:pt x="469" y="139"/>
                  <a:pt x="512" y="152"/>
                </a:cubicBezTo>
                <a:cubicBezTo>
                  <a:pt x="555" y="165"/>
                  <a:pt x="596" y="178"/>
                  <a:pt x="620" y="192"/>
                </a:cubicBezTo>
                <a:cubicBezTo>
                  <a:pt x="644" y="206"/>
                  <a:pt x="648" y="227"/>
                  <a:pt x="656" y="236"/>
                </a:cubicBezTo>
              </a:path>
            </a:pathLst>
          </a:custGeom>
          <a:noFill/>
          <a:ln w="3810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128" name="Freeform 16"/>
          <p:cNvSpPr>
            <a:spLocks/>
          </p:cNvSpPr>
          <p:nvPr/>
        </p:nvSpPr>
        <p:spPr bwMode="auto">
          <a:xfrm>
            <a:off x="1371600" y="2357438"/>
            <a:ext cx="338138" cy="74612"/>
          </a:xfrm>
          <a:custGeom>
            <a:avLst/>
            <a:gdLst>
              <a:gd name="T0" fmla="*/ 0 w 213"/>
              <a:gd name="T1" fmla="*/ 2147483647 h 47"/>
              <a:gd name="T2" fmla="*/ 2147483647 w 213"/>
              <a:gd name="T3" fmla="*/ 2147483647 h 47"/>
              <a:gd name="T4" fmla="*/ 2147483647 w 213"/>
              <a:gd name="T5" fmla="*/ 2147483647 h 47"/>
              <a:gd name="T6" fmla="*/ 2147483647 w 213"/>
              <a:gd name="T7" fmla="*/ 2147483647 h 47"/>
              <a:gd name="T8" fmla="*/ 2147483647 w 213"/>
              <a:gd name="T9" fmla="*/ 2147483647 h 47"/>
              <a:gd name="T10" fmla="*/ 2147483647 w 213"/>
              <a:gd name="T11" fmla="*/ 2147483647 h 47"/>
              <a:gd name="T12" fmla="*/ 2147483647 w 213"/>
              <a:gd name="T13" fmla="*/ 2147483647 h 47"/>
              <a:gd name="T14" fmla="*/ 2147483647 w 213"/>
              <a:gd name="T15" fmla="*/ 2147483647 h 47"/>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7"/>
              <a:gd name="T26" fmla="*/ 213 w 213"/>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7">
                <a:moveTo>
                  <a:pt x="0" y="47"/>
                </a:moveTo>
                <a:cubicBezTo>
                  <a:pt x="9" y="44"/>
                  <a:pt x="39" y="38"/>
                  <a:pt x="56" y="31"/>
                </a:cubicBezTo>
                <a:cubicBezTo>
                  <a:pt x="73" y="24"/>
                  <a:pt x="90" y="12"/>
                  <a:pt x="104" y="7"/>
                </a:cubicBezTo>
                <a:cubicBezTo>
                  <a:pt x="118" y="2"/>
                  <a:pt x="123" y="0"/>
                  <a:pt x="140" y="3"/>
                </a:cubicBezTo>
                <a:cubicBezTo>
                  <a:pt x="157" y="6"/>
                  <a:pt x="195" y="24"/>
                  <a:pt x="204" y="27"/>
                </a:cubicBezTo>
                <a:cubicBezTo>
                  <a:pt x="213" y="30"/>
                  <a:pt x="197" y="19"/>
                  <a:pt x="196" y="19"/>
                </a:cubicBezTo>
                <a:cubicBezTo>
                  <a:pt x="195" y="19"/>
                  <a:pt x="201" y="28"/>
                  <a:pt x="200" y="27"/>
                </a:cubicBezTo>
                <a:cubicBezTo>
                  <a:pt x="199" y="26"/>
                  <a:pt x="190" y="17"/>
                  <a:pt x="188" y="15"/>
                </a:cubicBezTo>
              </a:path>
            </a:pathLst>
          </a:custGeom>
          <a:noFill/>
          <a:ln w="3810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129" name="Freeform 17"/>
          <p:cNvSpPr>
            <a:spLocks/>
          </p:cNvSpPr>
          <p:nvPr/>
        </p:nvSpPr>
        <p:spPr bwMode="auto">
          <a:xfrm>
            <a:off x="749300" y="2317750"/>
            <a:ext cx="603250" cy="138113"/>
          </a:xfrm>
          <a:custGeom>
            <a:avLst/>
            <a:gdLst>
              <a:gd name="T0" fmla="*/ 0 w 380"/>
              <a:gd name="T1" fmla="*/ 0 h 87"/>
              <a:gd name="T2" fmla="*/ 2147483647 w 380"/>
              <a:gd name="T3" fmla="*/ 2147483647 h 87"/>
              <a:gd name="T4" fmla="*/ 2147483647 w 380"/>
              <a:gd name="T5" fmla="*/ 2147483647 h 87"/>
              <a:gd name="T6" fmla="*/ 2147483647 w 380"/>
              <a:gd name="T7" fmla="*/ 2147483647 h 87"/>
              <a:gd name="T8" fmla="*/ 2147483647 w 380"/>
              <a:gd name="T9" fmla="*/ 2147483647 h 87"/>
              <a:gd name="T10" fmla="*/ 2147483647 w 380"/>
              <a:gd name="T11" fmla="*/ 2147483647 h 87"/>
              <a:gd name="T12" fmla="*/ 2147483647 w 380"/>
              <a:gd name="T13" fmla="*/ 2147483647 h 87"/>
              <a:gd name="T14" fmla="*/ 0 60000 65536"/>
              <a:gd name="T15" fmla="*/ 0 60000 65536"/>
              <a:gd name="T16" fmla="*/ 0 60000 65536"/>
              <a:gd name="T17" fmla="*/ 0 60000 65536"/>
              <a:gd name="T18" fmla="*/ 0 60000 65536"/>
              <a:gd name="T19" fmla="*/ 0 60000 65536"/>
              <a:gd name="T20" fmla="*/ 0 60000 65536"/>
              <a:gd name="T21" fmla="*/ 0 w 380"/>
              <a:gd name="T22" fmla="*/ 0 h 87"/>
              <a:gd name="T23" fmla="*/ 380 w 380"/>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0" h="87">
                <a:moveTo>
                  <a:pt x="0" y="0"/>
                </a:moveTo>
                <a:cubicBezTo>
                  <a:pt x="7" y="11"/>
                  <a:pt x="22" y="50"/>
                  <a:pt x="44" y="64"/>
                </a:cubicBezTo>
                <a:cubicBezTo>
                  <a:pt x="66" y="78"/>
                  <a:pt x="107" y="81"/>
                  <a:pt x="132" y="84"/>
                </a:cubicBezTo>
                <a:cubicBezTo>
                  <a:pt x="157" y="87"/>
                  <a:pt x="173" y="86"/>
                  <a:pt x="192" y="84"/>
                </a:cubicBezTo>
                <a:cubicBezTo>
                  <a:pt x="211" y="82"/>
                  <a:pt x="229" y="75"/>
                  <a:pt x="248" y="72"/>
                </a:cubicBezTo>
                <a:cubicBezTo>
                  <a:pt x="267" y="69"/>
                  <a:pt x="286" y="69"/>
                  <a:pt x="308" y="64"/>
                </a:cubicBezTo>
                <a:cubicBezTo>
                  <a:pt x="330" y="59"/>
                  <a:pt x="365" y="48"/>
                  <a:pt x="380" y="44"/>
                </a:cubicBezTo>
              </a:path>
            </a:pathLst>
          </a:custGeom>
          <a:noFill/>
          <a:ln w="3810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130" name="Freeform 18"/>
          <p:cNvSpPr>
            <a:spLocks/>
          </p:cNvSpPr>
          <p:nvPr/>
        </p:nvSpPr>
        <p:spPr bwMode="auto">
          <a:xfrm>
            <a:off x="731838" y="1579563"/>
            <a:ext cx="557212" cy="687387"/>
          </a:xfrm>
          <a:custGeom>
            <a:avLst/>
            <a:gdLst>
              <a:gd name="T0" fmla="*/ 2147483647 w 351"/>
              <a:gd name="T1" fmla="*/ 2147483647 h 433"/>
              <a:gd name="T2" fmla="*/ 2147483647 w 351"/>
              <a:gd name="T3" fmla="*/ 2147483647 h 433"/>
              <a:gd name="T4" fmla="*/ 2147483647 w 351"/>
              <a:gd name="T5" fmla="*/ 2147483647 h 433"/>
              <a:gd name="T6" fmla="*/ 2147483647 w 351"/>
              <a:gd name="T7" fmla="*/ 2147483647 h 433"/>
              <a:gd name="T8" fmla="*/ 2147483647 w 351"/>
              <a:gd name="T9" fmla="*/ 2147483647 h 433"/>
              <a:gd name="T10" fmla="*/ 2147483647 w 351"/>
              <a:gd name="T11" fmla="*/ 2147483647 h 433"/>
              <a:gd name="T12" fmla="*/ 2147483647 w 351"/>
              <a:gd name="T13" fmla="*/ 2147483647 h 433"/>
              <a:gd name="T14" fmla="*/ 2147483647 w 351"/>
              <a:gd name="T15" fmla="*/ 2147483647 h 433"/>
              <a:gd name="T16" fmla="*/ 0 60000 65536"/>
              <a:gd name="T17" fmla="*/ 0 60000 65536"/>
              <a:gd name="T18" fmla="*/ 0 60000 65536"/>
              <a:gd name="T19" fmla="*/ 0 60000 65536"/>
              <a:gd name="T20" fmla="*/ 0 60000 65536"/>
              <a:gd name="T21" fmla="*/ 0 60000 65536"/>
              <a:gd name="T22" fmla="*/ 0 60000 65536"/>
              <a:gd name="T23" fmla="*/ 0 60000 65536"/>
              <a:gd name="T24" fmla="*/ 0 w 351"/>
              <a:gd name="T25" fmla="*/ 0 h 433"/>
              <a:gd name="T26" fmla="*/ 351 w 351"/>
              <a:gd name="T27" fmla="*/ 433 h 4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1" h="433">
                <a:moveTo>
                  <a:pt x="3" y="433"/>
                </a:moveTo>
                <a:cubicBezTo>
                  <a:pt x="4" y="404"/>
                  <a:pt x="0" y="310"/>
                  <a:pt x="11" y="261"/>
                </a:cubicBezTo>
                <a:cubicBezTo>
                  <a:pt x="22" y="212"/>
                  <a:pt x="54" y="166"/>
                  <a:pt x="71" y="137"/>
                </a:cubicBezTo>
                <a:cubicBezTo>
                  <a:pt x="88" y="108"/>
                  <a:pt x="101" y="99"/>
                  <a:pt x="115" y="85"/>
                </a:cubicBezTo>
                <a:cubicBezTo>
                  <a:pt x="129" y="71"/>
                  <a:pt x="137" y="63"/>
                  <a:pt x="155" y="53"/>
                </a:cubicBezTo>
                <a:cubicBezTo>
                  <a:pt x="173" y="43"/>
                  <a:pt x="200" y="34"/>
                  <a:pt x="223" y="25"/>
                </a:cubicBezTo>
                <a:cubicBezTo>
                  <a:pt x="246" y="16"/>
                  <a:pt x="274" y="2"/>
                  <a:pt x="295" y="1"/>
                </a:cubicBezTo>
                <a:cubicBezTo>
                  <a:pt x="316" y="0"/>
                  <a:pt x="339" y="14"/>
                  <a:pt x="351" y="17"/>
                </a:cubicBezTo>
              </a:path>
            </a:pathLst>
          </a:custGeom>
          <a:noFill/>
          <a:ln w="3810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131" name="Freeform 19"/>
          <p:cNvSpPr>
            <a:spLocks/>
          </p:cNvSpPr>
          <p:nvPr/>
        </p:nvSpPr>
        <p:spPr bwMode="auto">
          <a:xfrm>
            <a:off x="1708150" y="4870450"/>
            <a:ext cx="1663700" cy="1881188"/>
          </a:xfrm>
          <a:custGeom>
            <a:avLst/>
            <a:gdLst>
              <a:gd name="T0" fmla="*/ 2147483647 w 1048"/>
              <a:gd name="T1" fmla="*/ 2147483647 h 1185"/>
              <a:gd name="T2" fmla="*/ 2147483647 w 1048"/>
              <a:gd name="T3" fmla="*/ 2147483647 h 1185"/>
              <a:gd name="T4" fmla="*/ 2147483647 w 1048"/>
              <a:gd name="T5" fmla="*/ 2147483647 h 1185"/>
              <a:gd name="T6" fmla="*/ 2147483647 w 1048"/>
              <a:gd name="T7" fmla="*/ 2147483647 h 1185"/>
              <a:gd name="T8" fmla="*/ 2147483647 w 1048"/>
              <a:gd name="T9" fmla="*/ 2147483647 h 1185"/>
              <a:gd name="T10" fmla="*/ 2147483647 w 1048"/>
              <a:gd name="T11" fmla="*/ 0 h 1185"/>
              <a:gd name="T12" fmla="*/ 0 60000 65536"/>
              <a:gd name="T13" fmla="*/ 0 60000 65536"/>
              <a:gd name="T14" fmla="*/ 0 60000 65536"/>
              <a:gd name="T15" fmla="*/ 0 60000 65536"/>
              <a:gd name="T16" fmla="*/ 0 60000 65536"/>
              <a:gd name="T17" fmla="*/ 0 60000 65536"/>
              <a:gd name="T18" fmla="*/ 0 w 1048"/>
              <a:gd name="T19" fmla="*/ 0 h 1185"/>
              <a:gd name="T20" fmla="*/ 1048 w 1048"/>
              <a:gd name="T21" fmla="*/ 1185 h 1185"/>
            </a:gdLst>
            <a:ahLst/>
            <a:cxnLst>
              <a:cxn ang="T12">
                <a:pos x="T0" y="T1"/>
              </a:cxn>
              <a:cxn ang="T13">
                <a:pos x="T2" y="T3"/>
              </a:cxn>
              <a:cxn ang="T14">
                <a:pos x="T4" y="T5"/>
              </a:cxn>
              <a:cxn ang="T15">
                <a:pos x="T6" y="T7"/>
              </a:cxn>
              <a:cxn ang="T16">
                <a:pos x="T8" y="T9"/>
              </a:cxn>
              <a:cxn ang="T17">
                <a:pos x="T10" y="T11"/>
              </a:cxn>
            </a:cxnLst>
            <a:rect l="T18" t="T19" r="T20" b="T21"/>
            <a:pathLst>
              <a:path w="1048" h="1185">
                <a:moveTo>
                  <a:pt x="1048" y="348"/>
                </a:moveTo>
                <a:cubicBezTo>
                  <a:pt x="1027" y="398"/>
                  <a:pt x="1015" y="528"/>
                  <a:pt x="922" y="652"/>
                </a:cubicBezTo>
                <a:cubicBezTo>
                  <a:pt x="829" y="776"/>
                  <a:pt x="606" y="1021"/>
                  <a:pt x="492" y="1092"/>
                </a:cubicBezTo>
                <a:cubicBezTo>
                  <a:pt x="378" y="1163"/>
                  <a:pt x="314" y="1185"/>
                  <a:pt x="236" y="1080"/>
                </a:cubicBezTo>
                <a:cubicBezTo>
                  <a:pt x="158" y="975"/>
                  <a:pt x="48" y="640"/>
                  <a:pt x="24" y="460"/>
                </a:cubicBezTo>
                <a:cubicBezTo>
                  <a:pt x="0" y="280"/>
                  <a:pt x="78" y="96"/>
                  <a:pt x="92" y="0"/>
                </a:cubicBezTo>
              </a:path>
            </a:pathLst>
          </a:custGeom>
          <a:noFill/>
          <a:ln w="3810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132" name="Freeform 20"/>
          <p:cNvSpPr>
            <a:spLocks/>
          </p:cNvSpPr>
          <p:nvPr/>
        </p:nvSpPr>
        <p:spPr bwMode="auto">
          <a:xfrm>
            <a:off x="1608138" y="4398963"/>
            <a:ext cx="239712" cy="490537"/>
          </a:xfrm>
          <a:custGeom>
            <a:avLst/>
            <a:gdLst>
              <a:gd name="T0" fmla="*/ 2147483647 w 151"/>
              <a:gd name="T1" fmla="*/ 2147483647 h 309"/>
              <a:gd name="T2" fmla="*/ 2147483647 w 151"/>
              <a:gd name="T3" fmla="*/ 2147483647 h 309"/>
              <a:gd name="T4" fmla="*/ 2147483647 w 151"/>
              <a:gd name="T5" fmla="*/ 2147483647 h 309"/>
              <a:gd name="T6" fmla="*/ 2147483647 w 151"/>
              <a:gd name="T7" fmla="*/ 2147483647 h 309"/>
              <a:gd name="T8" fmla="*/ 2147483647 w 151"/>
              <a:gd name="T9" fmla="*/ 2147483647 h 309"/>
              <a:gd name="T10" fmla="*/ 2147483647 w 151"/>
              <a:gd name="T11" fmla="*/ 2147483647 h 309"/>
              <a:gd name="T12" fmla="*/ 2147483647 w 151"/>
              <a:gd name="T13" fmla="*/ 2147483647 h 309"/>
              <a:gd name="T14" fmla="*/ 0 60000 65536"/>
              <a:gd name="T15" fmla="*/ 0 60000 65536"/>
              <a:gd name="T16" fmla="*/ 0 60000 65536"/>
              <a:gd name="T17" fmla="*/ 0 60000 65536"/>
              <a:gd name="T18" fmla="*/ 0 60000 65536"/>
              <a:gd name="T19" fmla="*/ 0 60000 65536"/>
              <a:gd name="T20" fmla="*/ 0 60000 65536"/>
              <a:gd name="T21" fmla="*/ 0 w 151"/>
              <a:gd name="T22" fmla="*/ 0 h 309"/>
              <a:gd name="T23" fmla="*/ 151 w 151"/>
              <a:gd name="T24" fmla="*/ 309 h 3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1" h="309">
                <a:moveTo>
                  <a:pt x="151" y="309"/>
                </a:moveTo>
                <a:cubicBezTo>
                  <a:pt x="143" y="304"/>
                  <a:pt x="124" y="302"/>
                  <a:pt x="103" y="281"/>
                </a:cubicBezTo>
                <a:cubicBezTo>
                  <a:pt x="82" y="260"/>
                  <a:pt x="42" y="212"/>
                  <a:pt x="27" y="181"/>
                </a:cubicBezTo>
                <a:cubicBezTo>
                  <a:pt x="12" y="150"/>
                  <a:pt x="14" y="105"/>
                  <a:pt x="11" y="97"/>
                </a:cubicBezTo>
                <a:cubicBezTo>
                  <a:pt x="8" y="89"/>
                  <a:pt x="13" y="146"/>
                  <a:pt x="11" y="133"/>
                </a:cubicBezTo>
                <a:cubicBezTo>
                  <a:pt x="9" y="120"/>
                  <a:pt x="2" y="42"/>
                  <a:pt x="1" y="21"/>
                </a:cubicBezTo>
                <a:cubicBezTo>
                  <a:pt x="0" y="0"/>
                  <a:pt x="6" y="8"/>
                  <a:pt x="7" y="5"/>
                </a:cubicBezTo>
              </a:path>
            </a:pathLst>
          </a:custGeom>
          <a:noFill/>
          <a:ln w="3810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133" name="Freeform 21"/>
          <p:cNvSpPr>
            <a:spLocks/>
          </p:cNvSpPr>
          <p:nvPr/>
        </p:nvSpPr>
        <p:spPr bwMode="auto">
          <a:xfrm>
            <a:off x="254000" y="3721100"/>
            <a:ext cx="1371600" cy="704850"/>
          </a:xfrm>
          <a:custGeom>
            <a:avLst/>
            <a:gdLst>
              <a:gd name="T0" fmla="*/ 2147483647 w 864"/>
              <a:gd name="T1" fmla="*/ 2147483647 h 444"/>
              <a:gd name="T2" fmla="*/ 2147483647 w 864"/>
              <a:gd name="T3" fmla="*/ 2147483647 h 444"/>
              <a:gd name="T4" fmla="*/ 2147483647 w 864"/>
              <a:gd name="T5" fmla="*/ 2147483647 h 444"/>
              <a:gd name="T6" fmla="*/ 2147483647 w 864"/>
              <a:gd name="T7" fmla="*/ 2147483647 h 444"/>
              <a:gd name="T8" fmla="*/ 2147483647 w 864"/>
              <a:gd name="T9" fmla="*/ 2147483647 h 444"/>
              <a:gd name="T10" fmla="*/ 2147483647 w 864"/>
              <a:gd name="T11" fmla="*/ 2147483647 h 444"/>
              <a:gd name="T12" fmla="*/ 2147483647 w 864"/>
              <a:gd name="T13" fmla="*/ 2147483647 h 444"/>
              <a:gd name="T14" fmla="*/ 2147483647 w 864"/>
              <a:gd name="T15" fmla="*/ 2147483647 h 444"/>
              <a:gd name="T16" fmla="*/ 0 w 864"/>
              <a:gd name="T17" fmla="*/ 0 h 4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4"/>
              <a:gd name="T28" fmla="*/ 0 h 444"/>
              <a:gd name="T29" fmla="*/ 864 w 864"/>
              <a:gd name="T30" fmla="*/ 444 h 4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4" h="444">
                <a:moveTo>
                  <a:pt x="864" y="444"/>
                </a:moveTo>
                <a:cubicBezTo>
                  <a:pt x="831" y="431"/>
                  <a:pt x="731" y="371"/>
                  <a:pt x="664" y="364"/>
                </a:cubicBezTo>
                <a:cubicBezTo>
                  <a:pt x="597" y="357"/>
                  <a:pt x="522" y="398"/>
                  <a:pt x="464" y="404"/>
                </a:cubicBezTo>
                <a:cubicBezTo>
                  <a:pt x="406" y="410"/>
                  <a:pt x="358" y="411"/>
                  <a:pt x="316" y="400"/>
                </a:cubicBezTo>
                <a:cubicBezTo>
                  <a:pt x="274" y="389"/>
                  <a:pt x="237" y="353"/>
                  <a:pt x="212" y="336"/>
                </a:cubicBezTo>
                <a:cubicBezTo>
                  <a:pt x="187" y="319"/>
                  <a:pt x="181" y="316"/>
                  <a:pt x="164" y="296"/>
                </a:cubicBezTo>
                <a:cubicBezTo>
                  <a:pt x="147" y="276"/>
                  <a:pt x="129" y="249"/>
                  <a:pt x="108" y="216"/>
                </a:cubicBezTo>
                <a:cubicBezTo>
                  <a:pt x="87" y="183"/>
                  <a:pt x="54" y="132"/>
                  <a:pt x="36" y="96"/>
                </a:cubicBezTo>
                <a:cubicBezTo>
                  <a:pt x="18" y="60"/>
                  <a:pt x="8" y="20"/>
                  <a:pt x="0" y="0"/>
                </a:cubicBezTo>
              </a:path>
            </a:pathLst>
          </a:custGeom>
          <a:noFill/>
          <a:ln w="3810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134" name="Freeform 22"/>
          <p:cNvSpPr>
            <a:spLocks/>
          </p:cNvSpPr>
          <p:nvPr/>
        </p:nvSpPr>
        <p:spPr bwMode="auto">
          <a:xfrm>
            <a:off x="233363" y="2933700"/>
            <a:ext cx="268287" cy="800100"/>
          </a:xfrm>
          <a:custGeom>
            <a:avLst/>
            <a:gdLst>
              <a:gd name="T0" fmla="*/ 2147483647 w 169"/>
              <a:gd name="T1" fmla="*/ 2147483647 h 504"/>
              <a:gd name="T2" fmla="*/ 2147483647 w 169"/>
              <a:gd name="T3" fmla="*/ 2147483647 h 504"/>
              <a:gd name="T4" fmla="*/ 2147483647 w 169"/>
              <a:gd name="T5" fmla="*/ 2147483647 h 504"/>
              <a:gd name="T6" fmla="*/ 2147483647 w 169"/>
              <a:gd name="T7" fmla="*/ 2147483647 h 504"/>
              <a:gd name="T8" fmla="*/ 2147483647 w 169"/>
              <a:gd name="T9" fmla="*/ 2147483647 h 504"/>
              <a:gd name="T10" fmla="*/ 2147483647 w 169"/>
              <a:gd name="T11" fmla="*/ 2147483647 h 504"/>
              <a:gd name="T12" fmla="*/ 2147483647 w 169"/>
              <a:gd name="T13" fmla="*/ 2147483647 h 504"/>
              <a:gd name="T14" fmla="*/ 2147483647 w 169"/>
              <a:gd name="T15" fmla="*/ 2147483647 h 504"/>
              <a:gd name="T16" fmla="*/ 2147483647 w 169"/>
              <a:gd name="T17" fmla="*/ 0 h 5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9"/>
              <a:gd name="T28" fmla="*/ 0 h 504"/>
              <a:gd name="T29" fmla="*/ 169 w 169"/>
              <a:gd name="T30" fmla="*/ 504 h 5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9" h="504">
                <a:moveTo>
                  <a:pt x="13" y="504"/>
                </a:moveTo>
                <a:cubicBezTo>
                  <a:pt x="12" y="501"/>
                  <a:pt x="7" y="503"/>
                  <a:pt x="5" y="484"/>
                </a:cubicBezTo>
                <a:cubicBezTo>
                  <a:pt x="3" y="465"/>
                  <a:pt x="0" y="421"/>
                  <a:pt x="1" y="388"/>
                </a:cubicBezTo>
                <a:cubicBezTo>
                  <a:pt x="2" y="355"/>
                  <a:pt x="5" y="315"/>
                  <a:pt x="9" y="284"/>
                </a:cubicBezTo>
                <a:cubicBezTo>
                  <a:pt x="13" y="253"/>
                  <a:pt x="17" y="223"/>
                  <a:pt x="25" y="200"/>
                </a:cubicBezTo>
                <a:cubicBezTo>
                  <a:pt x="33" y="177"/>
                  <a:pt x="47" y="161"/>
                  <a:pt x="57" y="144"/>
                </a:cubicBezTo>
                <a:cubicBezTo>
                  <a:pt x="67" y="127"/>
                  <a:pt x="74" y="111"/>
                  <a:pt x="85" y="96"/>
                </a:cubicBezTo>
                <a:cubicBezTo>
                  <a:pt x="96" y="81"/>
                  <a:pt x="107" y="68"/>
                  <a:pt x="121" y="52"/>
                </a:cubicBezTo>
                <a:cubicBezTo>
                  <a:pt x="135" y="36"/>
                  <a:pt x="159" y="11"/>
                  <a:pt x="169" y="0"/>
                </a:cubicBezTo>
              </a:path>
            </a:pathLst>
          </a:custGeom>
          <a:noFill/>
          <a:ln w="3810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8135" name="Freeform 23"/>
          <p:cNvSpPr>
            <a:spLocks/>
          </p:cNvSpPr>
          <p:nvPr/>
        </p:nvSpPr>
        <p:spPr bwMode="auto">
          <a:xfrm>
            <a:off x="514350" y="2324100"/>
            <a:ext cx="228600" cy="596900"/>
          </a:xfrm>
          <a:custGeom>
            <a:avLst/>
            <a:gdLst>
              <a:gd name="T0" fmla="*/ 0 w 144"/>
              <a:gd name="T1" fmla="*/ 2147483647 h 376"/>
              <a:gd name="T2" fmla="*/ 2147483647 w 144"/>
              <a:gd name="T3" fmla="*/ 2147483647 h 376"/>
              <a:gd name="T4" fmla="*/ 2147483647 w 144"/>
              <a:gd name="T5" fmla="*/ 2147483647 h 376"/>
              <a:gd name="T6" fmla="*/ 2147483647 w 144"/>
              <a:gd name="T7" fmla="*/ 2147483647 h 376"/>
              <a:gd name="T8" fmla="*/ 2147483647 w 144"/>
              <a:gd name="T9" fmla="*/ 2147483647 h 376"/>
              <a:gd name="T10" fmla="*/ 2147483647 w 144"/>
              <a:gd name="T11" fmla="*/ 2147483647 h 376"/>
              <a:gd name="T12" fmla="*/ 2147483647 w 144"/>
              <a:gd name="T13" fmla="*/ 2147483647 h 376"/>
              <a:gd name="T14" fmla="*/ 2147483647 w 144"/>
              <a:gd name="T15" fmla="*/ 2147483647 h 376"/>
              <a:gd name="T16" fmla="*/ 2147483647 w 144"/>
              <a:gd name="T17" fmla="*/ 2147483647 h 376"/>
              <a:gd name="T18" fmla="*/ 2147483647 w 144"/>
              <a:gd name="T19" fmla="*/ 2147483647 h 376"/>
              <a:gd name="T20" fmla="*/ 2147483647 w 144"/>
              <a:gd name="T21" fmla="*/ 2147483647 h 376"/>
              <a:gd name="T22" fmla="*/ 2147483647 w 144"/>
              <a:gd name="T23" fmla="*/ 0 h 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4"/>
              <a:gd name="T37" fmla="*/ 0 h 376"/>
              <a:gd name="T38" fmla="*/ 144 w 144"/>
              <a:gd name="T39" fmla="*/ 376 h 3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4" h="376">
                <a:moveTo>
                  <a:pt x="0" y="376"/>
                </a:moveTo>
                <a:cubicBezTo>
                  <a:pt x="5" y="369"/>
                  <a:pt x="21" y="353"/>
                  <a:pt x="28" y="332"/>
                </a:cubicBezTo>
                <a:cubicBezTo>
                  <a:pt x="35" y="311"/>
                  <a:pt x="39" y="257"/>
                  <a:pt x="40" y="248"/>
                </a:cubicBezTo>
                <a:cubicBezTo>
                  <a:pt x="41" y="239"/>
                  <a:pt x="34" y="287"/>
                  <a:pt x="36" y="280"/>
                </a:cubicBezTo>
                <a:cubicBezTo>
                  <a:pt x="38" y="273"/>
                  <a:pt x="47" y="226"/>
                  <a:pt x="52" y="208"/>
                </a:cubicBezTo>
                <a:cubicBezTo>
                  <a:pt x="57" y="190"/>
                  <a:pt x="61" y="185"/>
                  <a:pt x="64" y="172"/>
                </a:cubicBezTo>
                <a:cubicBezTo>
                  <a:pt x="67" y="159"/>
                  <a:pt x="68" y="142"/>
                  <a:pt x="72" y="132"/>
                </a:cubicBezTo>
                <a:cubicBezTo>
                  <a:pt x="76" y="122"/>
                  <a:pt x="81" y="122"/>
                  <a:pt x="88" y="112"/>
                </a:cubicBezTo>
                <a:cubicBezTo>
                  <a:pt x="95" y="102"/>
                  <a:pt x="105" y="86"/>
                  <a:pt x="112" y="72"/>
                </a:cubicBezTo>
                <a:cubicBezTo>
                  <a:pt x="119" y="58"/>
                  <a:pt x="124" y="35"/>
                  <a:pt x="128" y="28"/>
                </a:cubicBezTo>
                <a:cubicBezTo>
                  <a:pt x="132" y="21"/>
                  <a:pt x="133" y="33"/>
                  <a:pt x="136" y="28"/>
                </a:cubicBezTo>
                <a:cubicBezTo>
                  <a:pt x="139" y="23"/>
                  <a:pt x="142" y="6"/>
                  <a:pt x="144" y="0"/>
                </a:cubicBezTo>
              </a:path>
            </a:pathLst>
          </a:custGeom>
          <a:noFill/>
          <a:ln w="3810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912" name="Text Box 24"/>
          <p:cNvSpPr txBox="1">
            <a:spLocks noChangeArrowheads="1"/>
          </p:cNvSpPr>
          <p:nvPr/>
        </p:nvSpPr>
        <p:spPr bwMode="auto">
          <a:xfrm>
            <a:off x="2781300" y="6362700"/>
            <a:ext cx="617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812800" indent="-812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buFont typeface="Wingdings" pitchFamily="2" charset="2"/>
              <a:buNone/>
            </a:pPr>
            <a:r>
              <a:rPr lang="en-US" sz="2000"/>
              <a:t>Năm 1912, Nguyễn Ái Quốc đi vòng quanh Châu Phi</a:t>
            </a:r>
          </a:p>
        </p:txBody>
      </p:sp>
      <p:pic>
        <p:nvPicPr>
          <p:cNvPr id="218137"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295400"/>
            <a:ext cx="685800" cy="228600"/>
          </a:xfrm>
          <a:prstGeom prst="rect">
            <a:avLst/>
          </a:prstGeom>
          <a:solidFill>
            <a:srgbClr val="FF0000"/>
          </a:solidFill>
          <a:ln w="38100">
            <a:solidFill>
              <a:srgbClr val="FF0000"/>
            </a:solidFill>
            <a:miter lim="800000"/>
            <a:headEnd/>
            <a:tailEnd/>
          </a:ln>
        </p:spPr>
      </p:pic>
      <p:sp>
        <p:nvSpPr>
          <p:cNvPr id="218138" name="Text Box 26"/>
          <p:cNvSpPr txBox="1">
            <a:spLocks noChangeArrowheads="1"/>
          </p:cNvSpPr>
          <p:nvPr/>
        </p:nvSpPr>
        <p:spPr bwMode="auto">
          <a:xfrm>
            <a:off x="46038" y="1784350"/>
            <a:ext cx="1492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marL="812800" indent="-812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20000"/>
              </a:spcBef>
              <a:buFont typeface="Wingdings" pitchFamily="2" charset="2"/>
              <a:buNone/>
            </a:pPr>
            <a:r>
              <a:rPr lang="en-US" sz="1600" b="1"/>
              <a:t>BỒ ĐÀO NHA</a:t>
            </a:r>
          </a:p>
        </p:txBody>
      </p:sp>
      <p:sp>
        <p:nvSpPr>
          <p:cNvPr id="218139" name="Text Box 27"/>
          <p:cNvSpPr txBox="1">
            <a:spLocks noChangeArrowheads="1"/>
          </p:cNvSpPr>
          <p:nvPr/>
        </p:nvSpPr>
        <p:spPr bwMode="auto">
          <a:xfrm>
            <a:off x="790575" y="1905000"/>
            <a:ext cx="1114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812800" indent="-812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buFont typeface="Wingdings" pitchFamily="2" charset="2"/>
              <a:buNone/>
            </a:pPr>
            <a:r>
              <a:rPr lang="en-US" sz="1600" b="1"/>
              <a:t>ANGIÊRI</a:t>
            </a:r>
          </a:p>
        </p:txBody>
      </p:sp>
      <p:sp>
        <p:nvSpPr>
          <p:cNvPr id="218140" name="Text Box 28"/>
          <p:cNvSpPr txBox="1">
            <a:spLocks noChangeArrowheads="1"/>
          </p:cNvSpPr>
          <p:nvPr/>
        </p:nvSpPr>
        <p:spPr bwMode="auto">
          <a:xfrm>
            <a:off x="1214438" y="1919288"/>
            <a:ext cx="10715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812800" indent="-812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buFont typeface="Wingdings" pitchFamily="2" charset="2"/>
              <a:buNone/>
            </a:pPr>
            <a:r>
              <a:rPr lang="en-US" sz="1600" b="1"/>
              <a:t>TUYNIDI</a:t>
            </a:r>
          </a:p>
        </p:txBody>
      </p:sp>
      <p:sp>
        <p:nvSpPr>
          <p:cNvPr id="218141" name="Text Box 29"/>
          <p:cNvSpPr txBox="1">
            <a:spLocks noChangeArrowheads="1"/>
          </p:cNvSpPr>
          <p:nvPr/>
        </p:nvSpPr>
        <p:spPr bwMode="auto">
          <a:xfrm>
            <a:off x="2305050" y="2214563"/>
            <a:ext cx="914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812800" indent="-812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buFont typeface="Wingdings" pitchFamily="2" charset="2"/>
              <a:buNone/>
            </a:pPr>
            <a:r>
              <a:rPr lang="en-US" sz="1600" b="1"/>
              <a:t>AI CẬP</a:t>
            </a:r>
          </a:p>
        </p:txBody>
      </p:sp>
      <p:sp>
        <p:nvSpPr>
          <p:cNvPr id="218142" name="Text Box 30"/>
          <p:cNvSpPr txBox="1">
            <a:spLocks noChangeArrowheads="1"/>
          </p:cNvSpPr>
          <p:nvPr/>
        </p:nvSpPr>
        <p:spPr bwMode="auto">
          <a:xfrm>
            <a:off x="3062288" y="3305175"/>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812800" indent="-812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buFont typeface="Wingdings" pitchFamily="2" charset="2"/>
              <a:buNone/>
            </a:pPr>
            <a:r>
              <a:rPr lang="en-US" sz="1600" b="1"/>
              <a:t>GBUTI</a:t>
            </a:r>
          </a:p>
        </p:txBody>
      </p:sp>
      <p:sp>
        <p:nvSpPr>
          <p:cNvPr id="218143" name="Text Box 31"/>
          <p:cNvSpPr txBox="1">
            <a:spLocks noChangeArrowheads="1"/>
          </p:cNvSpPr>
          <p:nvPr/>
        </p:nvSpPr>
        <p:spPr bwMode="auto">
          <a:xfrm>
            <a:off x="1066800" y="4419600"/>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812800" indent="-812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buFont typeface="Wingdings" pitchFamily="2" charset="2"/>
              <a:buNone/>
            </a:pPr>
            <a:r>
              <a:rPr lang="en-US" sz="1600" b="1"/>
              <a:t>CÔNG GÔ</a:t>
            </a:r>
          </a:p>
        </p:txBody>
      </p:sp>
      <p:sp>
        <p:nvSpPr>
          <p:cNvPr id="218144" name="Text Box 32"/>
          <p:cNvSpPr txBox="1">
            <a:spLocks noChangeArrowheads="1"/>
          </p:cNvSpPr>
          <p:nvPr/>
        </p:nvSpPr>
        <p:spPr bwMode="auto">
          <a:xfrm>
            <a:off x="623888" y="3938588"/>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812800" indent="-812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buFont typeface="Wingdings" pitchFamily="2" charset="2"/>
              <a:buNone/>
            </a:pPr>
            <a:r>
              <a:rPr lang="en-US" sz="1600" b="1"/>
              <a:t>CAMƠRUN</a:t>
            </a:r>
          </a:p>
        </p:txBody>
      </p:sp>
      <p:sp>
        <p:nvSpPr>
          <p:cNvPr id="218145" name="Text Box 33"/>
          <p:cNvSpPr txBox="1">
            <a:spLocks noChangeArrowheads="1"/>
          </p:cNvSpPr>
          <p:nvPr/>
        </p:nvSpPr>
        <p:spPr bwMode="auto">
          <a:xfrm>
            <a:off x="-14288" y="3071813"/>
            <a:ext cx="1219201"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812800" indent="-812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buFont typeface="Wingdings" pitchFamily="2" charset="2"/>
              <a:buNone/>
            </a:pPr>
            <a:r>
              <a:rPr lang="en-US" sz="1600" b="1"/>
              <a:t>XÊNÊGAN</a:t>
            </a:r>
          </a:p>
        </p:txBody>
      </p:sp>
      <p:sp>
        <p:nvSpPr>
          <p:cNvPr id="218146" name="Text Box 34"/>
          <p:cNvSpPr txBox="1">
            <a:spLocks noChangeArrowheads="1"/>
          </p:cNvSpPr>
          <p:nvPr/>
        </p:nvSpPr>
        <p:spPr bwMode="auto">
          <a:xfrm>
            <a:off x="-80963" y="2352675"/>
            <a:ext cx="1447801"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812800" indent="-812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buFont typeface="Wingdings" pitchFamily="2" charset="2"/>
              <a:buNone/>
            </a:pPr>
            <a:r>
              <a:rPr lang="en-US" sz="1600" b="1"/>
              <a:t>TÂYBANHA</a:t>
            </a:r>
          </a:p>
        </p:txBody>
      </p:sp>
    </p:spTree>
    <p:extLst>
      <p:ext uri="{BB962C8B-B14F-4D97-AF65-F5344CB8AC3E}">
        <p14:creationId xmlns:p14="http://schemas.microsoft.com/office/powerpoint/2010/main" val="2218603754"/>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mph" presetSubtype="0" repeatCount="indefinite" fill="hold" grpId="0" nodeType="withEffect">
                                  <p:stCondLst>
                                    <p:cond delay="0"/>
                                  </p:stCondLst>
                                  <p:childTnLst>
                                    <p:animClr clrSpc="hsl" dir="cw">
                                      <p:cBhvr override="childStyle">
                                        <p:cTn id="6" dur="500" fill="hold"/>
                                        <p:tgtEl>
                                          <p:spTgt spid="218120"/>
                                        </p:tgtEl>
                                        <p:attrNameLst>
                                          <p:attrName>style.color</p:attrName>
                                        </p:attrNameLst>
                                      </p:cBhvr>
                                      <p:by>
                                        <p:hsl h="-7200000" s="0" l="0"/>
                                      </p:by>
                                    </p:animClr>
                                    <p:animClr clrSpc="hsl" dir="cw">
                                      <p:cBhvr>
                                        <p:cTn id="7" dur="500" fill="hold"/>
                                        <p:tgtEl>
                                          <p:spTgt spid="218120"/>
                                        </p:tgtEl>
                                        <p:attrNameLst>
                                          <p:attrName>fillcolor</p:attrName>
                                        </p:attrNameLst>
                                      </p:cBhvr>
                                      <p:by>
                                        <p:hsl h="-7200000" s="0" l="0"/>
                                      </p:by>
                                    </p:animClr>
                                    <p:animClr clrSpc="hsl" dir="cw">
                                      <p:cBhvr>
                                        <p:cTn id="8" dur="500" fill="hold"/>
                                        <p:tgtEl>
                                          <p:spTgt spid="218120"/>
                                        </p:tgtEl>
                                        <p:attrNameLst>
                                          <p:attrName>stroke.color</p:attrName>
                                        </p:attrNameLst>
                                      </p:cBhvr>
                                      <p:by>
                                        <p:hsl h="-7200000" s="0" l="0"/>
                                      </p:by>
                                    </p:animClr>
                                    <p:set>
                                      <p:cBhvr>
                                        <p:cTn id="9" dur="500" fill="hold"/>
                                        <p:tgtEl>
                                          <p:spTgt spid="218120"/>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0" presetClass="path" presetSubtype="0" accel="50000" decel="50000" fill="hold" nodeType="clickEffect">
                                  <p:stCondLst>
                                    <p:cond delay="0"/>
                                  </p:stCondLst>
                                  <p:childTnLst>
                                    <p:animMotion origin="layout" path="M -0.00486 0.01203 C -0.00607 0.01273 -0.0085 0.01388 -0.0118 0.01574 C -0.0151 0.01759 -0.01979 0.02083 -0.0243 0.02314 C -0.02882 0.02546 -0.03316 0.02384 -0.03889 0.02963 C -0.04461 0.03541 -0.05416 0.04791 -0.05902 0.0574 C -0.06389 0.06689 -0.06649 0.07963 -0.06805 0.08703 C -0.06961 0.09444 -0.06805 0.09884 -0.06805 0.10185 " pathEditMode="relative" rAng="0" ptsTypes="aaaaaaa">
                                      <p:cBhvr>
                                        <p:cTn id="13" dur="500" fill="hold"/>
                                        <p:tgtEl>
                                          <p:spTgt spid="218137"/>
                                        </p:tgtEl>
                                        <p:attrNameLst>
                                          <p:attrName>ppt_x</p:attrName>
                                          <p:attrName>ppt_y</p:attrName>
                                        </p:attrNameLst>
                                      </p:cBhvr>
                                      <p:rCtr x="-3200" y="4500"/>
                                    </p:animMotion>
                                  </p:childTnLst>
                                </p:cTn>
                              </p:par>
                            </p:childTnLst>
                          </p:cTn>
                        </p:par>
                        <p:par>
                          <p:cTn id="14" fill="hold" nodeType="afterGroup">
                            <p:stCondLst>
                              <p:cond delay="500"/>
                            </p:stCondLst>
                            <p:childTnLst>
                              <p:par>
                                <p:cTn id="15" presetID="21" presetClass="emph" presetSubtype="0" repeatCount="indefinite" fill="hold" grpId="0" nodeType="afterEffect">
                                  <p:stCondLst>
                                    <p:cond delay="0"/>
                                  </p:stCondLst>
                                  <p:childTnLst>
                                    <p:animClr clrSpc="hsl" dir="cw">
                                      <p:cBhvr override="childStyle">
                                        <p:cTn id="16" dur="500" fill="hold"/>
                                        <p:tgtEl>
                                          <p:spTgt spid="218130"/>
                                        </p:tgtEl>
                                        <p:attrNameLst>
                                          <p:attrName>style.color</p:attrName>
                                        </p:attrNameLst>
                                      </p:cBhvr>
                                      <p:by>
                                        <p:hsl h="7200000" s="0" l="0"/>
                                      </p:by>
                                    </p:animClr>
                                    <p:animClr clrSpc="hsl" dir="cw">
                                      <p:cBhvr>
                                        <p:cTn id="17" dur="500" fill="hold"/>
                                        <p:tgtEl>
                                          <p:spTgt spid="218130"/>
                                        </p:tgtEl>
                                        <p:attrNameLst>
                                          <p:attrName>fillcolor</p:attrName>
                                        </p:attrNameLst>
                                      </p:cBhvr>
                                      <p:by>
                                        <p:hsl h="7200000" s="0" l="0"/>
                                      </p:by>
                                    </p:animClr>
                                    <p:animClr clrSpc="hsl" dir="cw">
                                      <p:cBhvr>
                                        <p:cTn id="18" dur="500" fill="hold"/>
                                        <p:tgtEl>
                                          <p:spTgt spid="218130"/>
                                        </p:tgtEl>
                                        <p:attrNameLst>
                                          <p:attrName>stroke.color</p:attrName>
                                        </p:attrNameLst>
                                      </p:cBhvr>
                                      <p:by>
                                        <p:hsl h="7200000" s="0" l="0"/>
                                      </p:by>
                                    </p:animClr>
                                    <p:set>
                                      <p:cBhvr>
                                        <p:cTn id="19" dur="500" fill="hold"/>
                                        <p:tgtEl>
                                          <p:spTgt spid="218130"/>
                                        </p:tgtEl>
                                        <p:attrNameLst>
                                          <p:attrName>fill.type</p:attrName>
                                        </p:attrNameLst>
                                      </p:cBhvr>
                                      <p:to>
                                        <p:strVal val="solid"/>
                                      </p:to>
                                    </p:set>
                                  </p:childTnLst>
                                </p:cTn>
                              </p:par>
                              <p:par>
                                <p:cTn id="20" presetID="22" presetClass="emph" presetSubtype="0" repeatCount="indefinite" fill="hold" grpId="0" nodeType="withEffect">
                                  <p:stCondLst>
                                    <p:cond delay="0"/>
                                  </p:stCondLst>
                                  <p:childTnLst>
                                    <p:animClr clrSpc="hsl" dir="cw">
                                      <p:cBhvr override="childStyle">
                                        <p:cTn id="21" dur="500" fill="hold"/>
                                        <p:tgtEl>
                                          <p:spTgt spid="218119"/>
                                        </p:tgtEl>
                                        <p:attrNameLst>
                                          <p:attrName>style.color</p:attrName>
                                        </p:attrNameLst>
                                      </p:cBhvr>
                                      <p:by>
                                        <p:hsl h="-7200000" s="0" l="0"/>
                                      </p:by>
                                    </p:animClr>
                                    <p:animClr clrSpc="hsl" dir="cw">
                                      <p:cBhvr>
                                        <p:cTn id="22" dur="500" fill="hold"/>
                                        <p:tgtEl>
                                          <p:spTgt spid="218119"/>
                                        </p:tgtEl>
                                        <p:attrNameLst>
                                          <p:attrName>fillcolor</p:attrName>
                                        </p:attrNameLst>
                                      </p:cBhvr>
                                      <p:by>
                                        <p:hsl h="-7200000" s="0" l="0"/>
                                      </p:by>
                                    </p:animClr>
                                    <p:animClr clrSpc="hsl" dir="cw">
                                      <p:cBhvr>
                                        <p:cTn id="23" dur="500" fill="hold"/>
                                        <p:tgtEl>
                                          <p:spTgt spid="218119"/>
                                        </p:tgtEl>
                                        <p:attrNameLst>
                                          <p:attrName>stroke.color</p:attrName>
                                        </p:attrNameLst>
                                      </p:cBhvr>
                                      <p:by>
                                        <p:hsl h="-7200000" s="0" l="0"/>
                                      </p:by>
                                    </p:animClr>
                                    <p:set>
                                      <p:cBhvr>
                                        <p:cTn id="24" dur="500" fill="hold"/>
                                        <p:tgtEl>
                                          <p:spTgt spid="218119"/>
                                        </p:tgtEl>
                                        <p:attrNameLst>
                                          <p:attrName>fill.type</p:attrName>
                                        </p:attrNameLst>
                                      </p:cBhvr>
                                      <p:to>
                                        <p:strVal val="solid"/>
                                      </p:to>
                                    </p:set>
                                  </p:childTnLst>
                                </p:cTn>
                              </p:par>
                            </p:childTnLst>
                          </p:cTn>
                        </p:par>
                        <p:par>
                          <p:cTn id="25" fill="hold" nodeType="afterGroup">
                            <p:stCondLst>
                              <p:cond delay="1000"/>
                            </p:stCondLst>
                            <p:childTnLst>
                              <p:par>
                                <p:cTn id="26" presetID="23" presetClass="entr" presetSubtype="16" fill="hold" grpId="0" nodeType="afterEffect">
                                  <p:stCondLst>
                                    <p:cond delay="0"/>
                                  </p:stCondLst>
                                  <p:childTnLst>
                                    <p:set>
                                      <p:cBhvr>
                                        <p:cTn id="27" dur="1" fill="hold">
                                          <p:stCondLst>
                                            <p:cond delay="0"/>
                                          </p:stCondLst>
                                        </p:cTn>
                                        <p:tgtEl>
                                          <p:spTgt spid="218138"/>
                                        </p:tgtEl>
                                        <p:attrNameLst>
                                          <p:attrName>style.visibility</p:attrName>
                                        </p:attrNameLst>
                                      </p:cBhvr>
                                      <p:to>
                                        <p:strVal val="visible"/>
                                      </p:to>
                                    </p:set>
                                    <p:anim calcmode="lin" valueType="num">
                                      <p:cBhvr>
                                        <p:cTn id="28" dur="500" fill="hold"/>
                                        <p:tgtEl>
                                          <p:spTgt spid="218138"/>
                                        </p:tgtEl>
                                        <p:attrNameLst>
                                          <p:attrName>ppt_w</p:attrName>
                                        </p:attrNameLst>
                                      </p:cBhvr>
                                      <p:tavLst>
                                        <p:tav tm="0">
                                          <p:val>
                                            <p:fltVal val="0"/>
                                          </p:val>
                                        </p:tav>
                                        <p:tav tm="100000">
                                          <p:val>
                                            <p:strVal val="#ppt_w"/>
                                          </p:val>
                                        </p:tav>
                                      </p:tavLst>
                                    </p:anim>
                                    <p:anim calcmode="lin" valueType="num">
                                      <p:cBhvr>
                                        <p:cTn id="29" dur="500" fill="hold"/>
                                        <p:tgtEl>
                                          <p:spTgt spid="218138"/>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0" presetClass="path" presetSubtype="0" accel="50000" decel="50000" fill="hold" nodeType="clickEffect">
                                  <p:stCondLst>
                                    <p:cond delay="0"/>
                                  </p:stCondLst>
                                  <p:childTnLst>
                                    <p:animMotion origin="layout" path="M -0.06805 0.10185 C -0.06718 0.10625 -0.0651 0.12245 -0.0625 0.1287 C -0.05989 0.13495 -0.05642 0.13634 -0.05208 0.13981 C -0.04774 0.14328 -0.04045 0.14838 -0.03611 0.14907 C -0.03177 0.14976 -0.03038 0.14699 -0.02569 0.14444 C -0.021 0.14189 -0.01145 0.13634 -0.00764 0.13425 " pathEditMode="relative" rAng="0" ptsTypes="aaaaaa">
                                      <p:cBhvr>
                                        <p:cTn id="33" dur="500" fill="hold"/>
                                        <p:tgtEl>
                                          <p:spTgt spid="218137"/>
                                        </p:tgtEl>
                                        <p:attrNameLst>
                                          <p:attrName>ppt_x</p:attrName>
                                          <p:attrName>ppt_y</p:attrName>
                                        </p:attrNameLst>
                                      </p:cBhvr>
                                      <p:rCtr x="3000" y="2400"/>
                                    </p:animMotion>
                                  </p:childTnLst>
                                </p:cTn>
                              </p:par>
                            </p:childTnLst>
                          </p:cTn>
                        </p:par>
                        <p:par>
                          <p:cTn id="34" fill="hold" nodeType="afterGroup">
                            <p:stCondLst>
                              <p:cond delay="500"/>
                            </p:stCondLst>
                            <p:childTnLst>
                              <p:par>
                                <p:cTn id="35" presetID="3" presetClass="exit" presetSubtype="10" fill="hold" grpId="1" nodeType="afterEffect">
                                  <p:stCondLst>
                                    <p:cond delay="0"/>
                                  </p:stCondLst>
                                  <p:childTnLst>
                                    <p:animEffect transition="out" filter="blinds(horizontal)">
                                      <p:cBhvr>
                                        <p:cTn id="36" dur="500"/>
                                        <p:tgtEl>
                                          <p:spTgt spid="218138"/>
                                        </p:tgtEl>
                                      </p:cBhvr>
                                    </p:animEffect>
                                    <p:set>
                                      <p:cBhvr>
                                        <p:cTn id="37" dur="1" fill="hold">
                                          <p:stCondLst>
                                            <p:cond delay="499"/>
                                          </p:stCondLst>
                                        </p:cTn>
                                        <p:tgtEl>
                                          <p:spTgt spid="218138"/>
                                        </p:tgtEl>
                                        <p:attrNameLst>
                                          <p:attrName>style.visibility</p:attrName>
                                        </p:attrNameLst>
                                      </p:cBhvr>
                                      <p:to>
                                        <p:strVal val="hidden"/>
                                      </p:to>
                                    </p:set>
                                  </p:childTnLst>
                                </p:cTn>
                              </p:par>
                            </p:childTnLst>
                          </p:cTn>
                        </p:par>
                        <p:par>
                          <p:cTn id="38" fill="hold" nodeType="afterGroup">
                            <p:stCondLst>
                              <p:cond delay="1000"/>
                            </p:stCondLst>
                            <p:childTnLst>
                              <p:par>
                                <p:cTn id="39" presetID="21" presetClass="emph" presetSubtype="0" repeatCount="indefinite" fill="hold" grpId="0" nodeType="afterEffect">
                                  <p:stCondLst>
                                    <p:cond delay="0"/>
                                  </p:stCondLst>
                                  <p:childTnLst>
                                    <p:animClr clrSpc="hsl" dir="cw">
                                      <p:cBhvr override="childStyle">
                                        <p:cTn id="40" dur="500" fill="hold"/>
                                        <p:tgtEl>
                                          <p:spTgt spid="218129"/>
                                        </p:tgtEl>
                                        <p:attrNameLst>
                                          <p:attrName>style.color</p:attrName>
                                        </p:attrNameLst>
                                      </p:cBhvr>
                                      <p:by>
                                        <p:hsl h="7200000" s="0" l="0"/>
                                      </p:by>
                                    </p:animClr>
                                    <p:animClr clrSpc="hsl" dir="cw">
                                      <p:cBhvr>
                                        <p:cTn id="41" dur="500" fill="hold"/>
                                        <p:tgtEl>
                                          <p:spTgt spid="218129"/>
                                        </p:tgtEl>
                                        <p:attrNameLst>
                                          <p:attrName>fillcolor</p:attrName>
                                        </p:attrNameLst>
                                      </p:cBhvr>
                                      <p:by>
                                        <p:hsl h="7200000" s="0" l="0"/>
                                      </p:by>
                                    </p:animClr>
                                    <p:animClr clrSpc="hsl" dir="cw">
                                      <p:cBhvr>
                                        <p:cTn id="42" dur="500" fill="hold"/>
                                        <p:tgtEl>
                                          <p:spTgt spid="218129"/>
                                        </p:tgtEl>
                                        <p:attrNameLst>
                                          <p:attrName>stroke.color</p:attrName>
                                        </p:attrNameLst>
                                      </p:cBhvr>
                                      <p:by>
                                        <p:hsl h="7200000" s="0" l="0"/>
                                      </p:by>
                                    </p:animClr>
                                    <p:set>
                                      <p:cBhvr>
                                        <p:cTn id="43" dur="500" fill="hold"/>
                                        <p:tgtEl>
                                          <p:spTgt spid="218129"/>
                                        </p:tgtEl>
                                        <p:attrNameLst>
                                          <p:attrName>fill.type</p:attrName>
                                        </p:attrNameLst>
                                      </p:cBhvr>
                                      <p:to>
                                        <p:strVal val="solid"/>
                                      </p:to>
                                    </p:set>
                                  </p:childTnLst>
                                </p:cTn>
                              </p:par>
                              <p:par>
                                <p:cTn id="44" presetID="22" presetClass="emph" presetSubtype="0" repeatCount="indefinite" fill="hold" grpId="0" nodeType="withEffect">
                                  <p:stCondLst>
                                    <p:cond delay="0"/>
                                  </p:stCondLst>
                                  <p:childTnLst>
                                    <p:animClr clrSpc="hsl" dir="cw">
                                      <p:cBhvr override="childStyle">
                                        <p:cTn id="45" dur="500" fill="hold"/>
                                        <p:tgtEl>
                                          <p:spTgt spid="218118"/>
                                        </p:tgtEl>
                                        <p:attrNameLst>
                                          <p:attrName>style.color</p:attrName>
                                        </p:attrNameLst>
                                      </p:cBhvr>
                                      <p:by>
                                        <p:hsl h="-7200000" s="0" l="0"/>
                                      </p:by>
                                    </p:animClr>
                                    <p:animClr clrSpc="hsl" dir="cw">
                                      <p:cBhvr>
                                        <p:cTn id="46" dur="500" fill="hold"/>
                                        <p:tgtEl>
                                          <p:spTgt spid="218118"/>
                                        </p:tgtEl>
                                        <p:attrNameLst>
                                          <p:attrName>fillcolor</p:attrName>
                                        </p:attrNameLst>
                                      </p:cBhvr>
                                      <p:by>
                                        <p:hsl h="-7200000" s="0" l="0"/>
                                      </p:by>
                                    </p:animClr>
                                    <p:animClr clrSpc="hsl" dir="cw">
                                      <p:cBhvr>
                                        <p:cTn id="47" dur="500" fill="hold"/>
                                        <p:tgtEl>
                                          <p:spTgt spid="218118"/>
                                        </p:tgtEl>
                                        <p:attrNameLst>
                                          <p:attrName>stroke.color</p:attrName>
                                        </p:attrNameLst>
                                      </p:cBhvr>
                                      <p:by>
                                        <p:hsl h="-7200000" s="0" l="0"/>
                                      </p:by>
                                    </p:animClr>
                                    <p:set>
                                      <p:cBhvr>
                                        <p:cTn id="48" dur="500" fill="hold"/>
                                        <p:tgtEl>
                                          <p:spTgt spid="218118"/>
                                        </p:tgtEl>
                                        <p:attrNameLst>
                                          <p:attrName>fill.type</p:attrName>
                                        </p:attrNameLst>
                                      </p:cBhvr>
                                      <p:to>
                                        <p:strVal val="solid"/>
                                      </p:to>
                                    </p:set>
                                  </p:childTnLst>
                                </p:cTn>
                              </p:par>
                            </p:childTnLst>
                          </p:cTn>
                        </p:par>
                        <p:par>
                          <p:cTn id="49" fill="hold" nodeType="afterGroup">
                            <p:stCondLst>
                              <p:cond delay="1500"/>
                            </p:stCondLst>
                            <p:childTnLst>
                              <p:par>
                                <p:cTn id="50" presetID="23" presetClass="entr" presetSubtype="16" fill="hold" grpId="0" nodeType="afterEffect">
                                  <p:stCondLst>
                                    <p:cond delay="0"/>
                                  </p:stCondLst>
                                  <p:childTnLst>
                                    <p:set>
                                      <p:cBhvr>
                                        <p:cTn id="51" dur="1" fill="hold">
                                          <p:stCondLst>
                                            <p:cond delay="0"/>
                                          </p:stCondLst>
                                        </p:cTn>
                                        <p:tgtEl>
                                          <p:spTgt spid="218139"/>
                                        </p:tgtEl>
                                        <p:attrNameLst>
                                          <p:attrName>style.visibility</p:attrName>
                                        </p:attrNameLst>
                                      </p:cBhvr>
                                      <p:to>
                                        <p:strVal val="visible"/>
                                      </p:to>
                                    </p:set>
                                    <p:anim calcmode="lin" valueType="num">
                                      <p:cBhvr>
                                        <p:cTn id="52" dur="500" fill="hold"/>
                                        <p:tgtEl>
                                          <p:spTgt spid="218139"/>
                                        </p:tgtEl>
                                        <p:attrNameLst>
                                          <p:attrName>ppt_w</p:attrName>
                                        </p:attrNameLst>
                                      </p:cBhvr>
                                      <p:tavLst>
                                        <p:tav tm="0">
                                          <p:val>
                                            <p:fltVal val="0"/>
                                          </p:val>
                                        </p:tav>
                                        <p:tav tm="100000">
                                          <p:val>
                                            <p:strVal val="#ppt_w"/>
                                          </p:val>
                                        </p:tav>
                                      </p:tavLst>
                                    </p:anim>
                                    <p:anim calcmode="lin" valueType="num">
                                      <p:cBhvr>
                                        <p:cTn id="53" dur="500" fill="hold"/>
                                        <p:tgtEl>
                                          <p:spTgt spid="218139"/>
                                        </p:tgtEl>
                                        <p:attrNameLst>
                                          <p:attrName>ppt_h</p:attrName>
                                        </p:attrNameLst>
                                      </p:cBhvr>
                                      <p:tavLst>
                                        <p:tav tm="0">
                                          <p:val>
                                            <p:fltVal val="0"/>
                                          </p:val>
                                        </p:tav>
                                        <p:tav tm="100000">
                                          <p:val>
                                            <p:strVal val="#ppt_h"/>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0" presetClass="path" presetSubtype="0" accel="50000" decel="50000" fill="hold" nodeType="clickEffect">
                                  <p:stCondLst>
                                    <p:cond delay="0"/>
                                  </p:stCondLst>
                                  <p:childTnLst>
                                    <p:animMotion origin="layout" path="M -0.00347 0.13888 C 0.00157 0.13773 0.00712 0.1368 0.01111 0.13518 C 0.01511 0.13356 0.01667 0.13032 0.02014 0.12963 C 0.02361 0.12893 0.03004 0.13148 0.03195 0.13148 C 0.03386 0.13148 0.03212 0.12963 0.03195 0.12963 C 0.03177 0.12963 0.03143 0.13101 0.03264 0.13148 C 0.03386 0.13194 0.03768 0.13217 0.03889 0.1324 " pathEditMode="relative" rAng="0" ptsTypes="aaaaaaa">
                                      <p:cBhvr>
                                        <p:cTn id="57" dur="500" fill="hold"/>
                                        <p:tgtEl>
                                          <p:spTgt spid="218137"/>
                                        </p:tgtEl>
                                        <p:attrNameLst>
                                          <p:attrName>ppt_x</p:attrName>
                                          <p:attrName>ppt_y</p:attrName>
                                        </p:attrNameLst>
                                      </p:cBhvr>
                                      <p:rCtr x="2100" y="-500"/>
                                    </p:animMotion>
                                  </p:childTnLst>
                                </p:cTn>
                              </p:par>
                            </p:childTnLst>
                          </p:cTn>
                        </p:par>
                        <p:par>
                          <p:cTn id="58" fill="hold" nodeType="afterGroup">
                            <p:stCondLst>
                              <p:cond delay="500"/>
                            </p:stCondLst>
                            <p:childTnLst>
                              <p:par>
                                <p:cTn id="59" presetID="3" presetClass="exit" presetSubtype="10" fill="hold" grpId="1" nodeType="afterEffect">
                                  <p:stCondLst>
                                    <p:cond delay="0"/>
                                  </p:stCondLst>
                                  <p:childTnLst>
                                    <p:animEffect transition="out" filter="blinds(horizontal)">
                                      <p:cBhvr>
                                        <p:cTn id="60" dur="500"/>
                                        <p:tgtEl>
                                          <p:spTgt spid="218139"/>
                                        </p:tgtEl>
                                      </p:cBhvr>
                                    </p:animEffect>
                                    <p:set>
                                      <p:cBhvr>
                                        <p:cTn id="61" dur="1" fill="hold">
                                          <p:stCondLst>
                                            <p:cond delay="499"/>
                                          </p:stCondLst>
                                        </p:cTn>
                                        <p:tgtEl>
                                          <p:spTgt spid="218139"/>
                                        </p:tgtEl>
                                        <p:attrNameLst>
                                          <p:attrName>style.visibility</p:attrName>
                                        </p:attrNameLst>
                                      </p:cBhvr>
                                      <p:to>
                                        <p:strVal val="hidden"/>
                                      </p:to>
                                    </p:set>
                                  </p:childTnLst>
                                </p:cTn>
                              </p:par>
                            </p:childTnLst>
                          </p:cTn>
                        </p:par>
                        <p:par>
                          <p:cTn id="62" fill="hold" nodeType="afterGroup">
                            <p:stCondLst>
                              <p:cond delay="1000"/>
                            </p:stCondLst>
                            <p:childTnLst>
                              <p:par>
                                <p:cTn id="63" presetID="21" presetClass="emph" presetSubtype="0" repeatCount="indefinite" fill="hold" grpId="0" nodeType="afterEffect">
                                  <p:stCondLst>
                                    <p:cond delay="0"/>
                                  </p:stCondLst>
                                  <p:childTnLst>
                                    <p:animClr clrSpc="hsl" dir="cw">
                                      <p:cBhvr override="childStyle">
                                        <p:cTn id="64" dur="500" fill="hold"/>
                                        <p:tgtEl>
                                          <p:spTgt spid="218128"/>
                                        </p:tgtEl>
                                        <p:attrNameLst>
                                          <p:attrName>style.color</p:attrName>
                                        </p:attrNameLst>
                                      </p:cBhvr>
                                      <p:by>
                                        <p:hsl h="7200000" s="0" l="0"/>
                                      </p:by>
                                    </p:animClr>
                                    <p:animClr clrSpc="hsl" dir="cw">
                                      <p:cBhvr>
                                        <p:cTn id="65" dur="500" fill="hold"/>
                                        <p:tgtEl>
                                          <p:spTgt spid="218128"/>
                                        </p:tgtEl>
                                        <p:attrNameLst>
                                          <p:attrName>fillcolor</p:attrName>
                                        </p:attrNameLst>
                                      </p:cBhvr>
                                      <p:by>
                                        <p:hsl h="7200000" s="0" l="0"/>
                                      </p:by>
                                    </p:animClr>
                                    <p:animClr clrSpc="hsl" dir="cw">
                                      <p:cBhvr>
                                        <p:cTn id="66" dur="500" fill="hold"/>
                                        <p:tgtEl>
                                          <p:spTgt spid="218128"/>
                                        </p:tgtEl>
                                        <p:attrNameLst>
                                          <p:attrName>stroke.color</p:attrName>
                                        </p:attrNameLst>
                                      </p:cBhvr>
                                      <p:by>
                                        <p:hsl h="7200000" s="0" l="0"/>
                                      </p:by>
                                    </p:animClr>
                                    <p:set>
                                      <p:cBhvr>
                                        <p:cTn id="67" dur="500" fill="hold"/>
                                        <p:tgtEl>
                                          <p:spTgt spid="218128"/>
                                        </p:tgtEl>
                                        <p:attrNameLst>
                                          <p:attrName>fill.type</p:attrName>
                                        </p:attrNameLst>
                                      </p:cBhvr>
                                      <p:to>
                                        <p:strVal val="solid"/>
                                      </p:to>
                                    </p:set>
                                  </p:childTnLst>
                                </p:cTn>
                              </p:par>
                              <p:par>
                                <p:cTn id="68" presetID="22" presetClass="emph" presetSubtype="0" repeatCount="indefinite" fill="hold" grpId="0" nodeType="withEffect">
                                  <p:stCondLst>
                                    <p:cond delay="0"/>
                                  </p:stCondLst>
                                  <p:childTnLst>
                                    <p:animClr clrSpc="hsl" dir="cw">
                                      <p:cBhvr override="childStyle">
                                        <p:cTn id="69" dur="500" fill="hold"/>
                                        <p:tgtEl>
                                          <p:spTgt spid="218117"/>
                                        </p:tgtEl>
                                        <p:attrNameLst>
                                          <p:attrName>style.color</p:attrName>
                                        </p:attrNameLst>
                                      </p:cBhvr>
                                      <p:by>
                                        <p:hsl h="-7200000" s="0" l="0"/>
                                      </p:by>
                                    </p:animClr>
                                    <p:animClr clrSpc="hsl" dir="cw">
                                      <p:cBhvr>
                                        <p:cTn id="70" dur="500" fill="hold"/>
                                        <p:tgtEl>
                                          <p:spTgt spid="218117"/>
                                        </p:tgtEl>
                                        <p:attrNameLst>
                                          <p:attrName>fillcolor</p:attrName>
                                        </p:attrNameLst>
                                      </p:cBhvr>
                                      <p:by>
                                        <p:hsl h="-7200000" s="0" l="0"/>
                                      </p:by>
                                    </p:animClr>
                                    <p:animClr clrSpc="hsl" dir="cw">
                                      <p:cBhvr>
                                        <p:cTn id="71" dur="500" fill="hold"/>
                                        <p:tgtEl>
                                          <p:spTgt spid="218117"/>
                                        </p:tgtEl>
                                        <p:attrNameLst>
                                          <p:attrName>stroke.color</p:attrName>
                                        </p:attrNameLst>
                                      </p:cBhvr>
                                      <p:by>
                                        <p:hsl h="-7200000" s="0" l="0"/>
                                      </p:by>
                                    </p:animClr>
                                    <p:set>
                                      <p:cBhvr>
                                        <p:cTn id="72" dur="500" fill="hold"/>
                                        <p:tgtEl>
                                          <p:spTgt spid="218117"/>
                                        </p:tgtEl>
                                        <p:attrNameLst>
                                          <p:attrName>fill.type</p:attrName>
                                        </p:attrNameLst>
                                      </p:cBhvr>
                                      <p:to>
                                        <p:strVal val="solid"/>
                                      </p:to>
                                    </p:set>
                                  </p:childTnLst>
                                </p:cTn>
                              </p:par>
                            </p:childTnLst>
                          </p:cTn>
                        </p:par>
                        <p:par>
                          <p:cTn id="73" fill="hold" nodeType="afterGroup">
                            <p:stCondLst>
                              <p:cond delay="1500"/>
                            </p:stCondLst>
                            <p:childTnLst>
                              <p:par>
                                <p:cTn id="74" presetID="23" presetClass="entr" presetSubtype="16" fill="hold" grpId="0" nodeType="afterEffect">
                                  <p:stCondLst>
                                    <p:cond delay="0"/>
                                  </p:stCondLst>
                                  <p:childTnLst>
                                    <p:set>
                                      <p:cBhvr>
                                        <p:cTn id="75" dur="1" fill="hold">
                                          <p:stCondLst>
                                            <p:cond delay="0"/>
                                          </p:stCondLst>
                                        </p:cTn>
                                        <p:tgtEl>
                                          <p:spTgt spid="218140"/>
                                        </p:tgtEl>
                                        <p:attrNameLst>
                                          <p:attrName>style.visibility</p:attrName>
                                        </p:attrNameLst>
                                      </p:cBhvr>
                                      <p:to>
                                        <p:strVal val="visible"/>
                                      </p:to>
                                    </p:set>
                                    <p:anim calcmode="lin" valueType="num">
                                      <p:cBhvr>
                                        <p:cTn id="76" dur="500" fill="hold"/>
                                        <p:tgtEl>
                                          <p:spTgt spid="218140"/>
                                        </p:tgtEl>
                                        <p:attrNameLst>
                                          <p:attrName>ppt_w</p:attrName>
                                        </p:attrNameLst>
                                      </p:cBhvr>
                                      <p:tavLst>
                                        <p:tav tm="0">
                                          <p:val>
                                            <p:fltVal val="0"/>
                                          </p:val>
                                        </p:tav>
                                        <p:tav tm="100000">
                                          <p:val>
                                            <p:strVal val="#ppt_w"/>
                                          </p:val>
                                        </p:tav>
                                      </p:tavLst>
                                    </p:anim>
                                    <p:anim calcmode="lin" valueType="num">
                                      <p:cBhvr>
                                        <p:cTn id="77" dur="500" fill="hold"/>
                                        <p:tgtEl>
                                          <p:spTgt spid="218140"/>
                                        </p:tgtEl>
                                        <p:attrNameLst>
                                          <p:attrName>ppt_h</p:attrName>
                                        </p:attrNameLst>
                                      </p:cBhvr>
                                      <p:tavLst>
                                        <p:tav tm="0">
                                          <p:val>
                                            <p:fltVal val="0"/>
                                          </p:val>
                                        </p:tav>
                                        <p:tav tm="100000">
                                          <p:val>
                                            <p:strVal val="#ppt_h"/>
                                          </p:val>
                                        </p:tav>
                                      </p:tavLst>
                                    </p:anim>
                                  </p:childTnLst>
                                </p:cTn>
                              </p:par>
                            </p:childTnLst>
                          </p:cTn>
                        </p:par>
                      </p:childTnLst>
                    </p:cTn>
                  </p:par>
                  <p:par>
                    <p:cTn id="78" fill="hold" nodeType="clickPar">
                      <p:stCondLst>
                        <p:cond delay="indefinite"/>
                      </p:stCondLst>
                      <p:childTnLst>
                        <p:par>
                          <p:cTn id="79" fill="hold" nodeType="withGroup">
                            <p:stCondLst>
                              <p:cond delay="0"/>
                            </p:stCondLst>
                            <p:childTnLst>
                              <p:par>
                                <p:cTn id="80" presetID="0" presetClass="path" presetSubtype="0" accel="50000" decel="50000" fill="hold" nodeType="clickEffect">
                                  <p:stCondLst>
                                    <p:cond delay="0"/>
                                  </p:stCondLst>
                                  <p:childTnLst>
                                    <p:animMotion origin="layout" path="M 0.04098 0.13611 C 0.04549 0.14074 0.0599 0.16018 0.06806 0.16527 C 0.07622 0.17037 0.08108 0.16597 0.08959 0.16643 C 0.09809 0.16689 0.11216 0.16713 0.1198 0.16851 C 0.12743 0.1699 0.13021 0.17199 0.13577 0.17453 C 0.14167 0.17708 0.14792 0.18009 0.15417 0.18333 " pathEditMode="relative" rAng="0" ptsTypes="aaaaaa">
                                      <p:cBhvr>
                                        <p:cTn id="81" dur="500" fill="hold"/>
                                        <p:tgtEl>
                                          <p:spTgt spid="218137"/>
                                        </p:tgtEl>
                                        <p:attrNameLst>
                                          <p:attrName>ppt_x</p:attrName>
                                          <p:attrName>ppt_y</p:attrName>
                                        </p:attrNameLst>
                                      </p:cBhvr>
                                      <p:rCtr x="5700" y="2400"/>
                                    </p:animMotion>
                                  </p:childTnLst>
                                </p:cTn>
                              </p:par>
                            </p:childTnLst>
                          </p:cTn>
                        </p:par>
                        <p:par>
                          <p:cTn id="82" fill="hold" nodeType="afterGroup">
                            <p:stCondLst>
                              <p:cond delay="500"/>
                            </p:stCondLst>
                            <p:childTnLst>
                              <p:par>
                                <p:cTn id="83" presetID="21" presetClass="emph" presetSubtype="0" repeatCount="indefinite" fill="hold" grpId="0" nodeType="afterEffect">
                                  <p:stCondLst>
                                    <p:cond delay="0"/>
                                  </p:stCondLst>
                                  <p:childTnLst>
                                    <p:animClr clrSpc="hsl" dir="cw">
                                      <p:cBhvr override="childStyle">
                                        <p:cTn id="84" dur="500" fill="hold"/>
                                        <p:tgtEl>
                                          <p:spTgt spid="218127"/>
                                        </p:tgtEl>
                                        <p:attrNameLst>
                                          <p:attrName>style.color</p:attrName>
                                        </p:attrNameLst>
                                      </p:cBhvr>
                                      <p:by>
                                        <p:hsl h="7200000" s="0" l="0"/>
                                      </p:by>
                                    </p:animClr>
                                    <p:animClr clrSpc="hsl" dir="cw">
                                      <p:cBhvr>
                                        <p:cTn id="85" dur="500" fill="hold"/>
                                        <p:tgtEl>
                                          <p:spTgt spid="218127"/>
                                        </p:tgtEl>
                                        <p:attrNameLst>
                                          <p:attrName>fillcolor</p:attrName>
                                        </p:attrNameLst>
                                      </p:cBhvr>
                                      <p:by>
                                        <p:hsl h="7200000" s="0" l="0"/>
                                      </p:by>
                                    </p:animClr>
                                    <p:animClr clrSpc="hsl" dir="cw">
                                      <p:cBhvr>
                                        <p:cTn id="86" dur="500" fill="hold"/>
                                        <p:tgtEl>
                                          <p:spTgt spid="218127"/>
                                        </p:tgtEl>
                                        <p:attrNameLst>
                                          <p:attrName>stroke.color</p:attrName>
                                        </p:attrNameLst>
                                      </p:cBhvr>
                                      <p:by>
                                        <p:hsl h="7200000" s="0" l="0"/>
                                      </p:by>
                                    </p:animClr>
                                    <p:set>
                                      <p:cBhvr>
                                        <p:cTn id="87" dur="500" fill="hold"/>
                                        <p:tgtEl>
                                          <p:spTgt spid="218127"/>
                                        </p:tgtEl>
                                        <p:attrNameLst>
                                          <p:attrName>fill.type</p:attrName>
                                        </p:attrNameLst>
                                      </p:cBhvr>
                                      <p:to>
                                        <p:strVal val="solid"/>
                                      </p:to>
                                    </p:set>
                                  </p:childTnLst>
                                </p:cTn>
                              </p:par>
                              <p:par>
                                <p:cTn id="88" presetID="22" presetClass="emph" presetSubtype="0" repeatCount="indefinite" fill="hold" grpId="0" nodeType="withEffect">
                                  <p:stCondLst>
                                    <p:cond delay="0"/>
                                  </p:stCondLst>
                                  <p:childTnLst>
                                    <p:animClr clrSpc="hsl" dir="cw">
                                      <p:cBhvr override="childStyle">
                                        <p:cTn id="89" dur="500" fill="hold"/>
                                        <p:tgtEl>
                                          <p:spTgt spid="218115"/>
                                        </p:tgtEl>
                                        <p:attrNameLst>
                                          <p:attrName>style.color</p:attrName>
                                        </p:attrNameLst>
                                      </p:cBhvr>
                                      <p:by>
                                        <p:hsl h="-7200000" s="0" l="0"/>
                                      </p:by>
                                    </p:animClr>
                                    <p:animClr clrSpc="hsl" dir="cw">
                                      <p:cBhvr>
                                        <p:cTn id="90" dur="500" fill="hold"/>
                                        <p:tgtEl>
                                          <p:spTgt spid="218115"/>
                                        </p:tgtEl>
                                        <p:attrNameLst>
                                          <p:attrName>fillcolor</p:attrName>
                                        </p:attrNameLst>
                                      </p:cBhvr>
                                      <p:by>
                                        <p:hsl h="-7200000" s="0" l="0"/>
                                      </p:by>
                                    </p:animClr>
                                    <p:animClr clrSpc="hsl" dir="cw">
                                      <p:cBhvr>
                                        <p:cTn id="91" dur="500" fill="hold"/>
                                        <p:tgtEl>
                                          <p:spTgt spid="218115"/>
                                        </p:tgtEl>
                                        <p:attrNameLst>
                                          <p:attrName>stroke.color</p:attrName>
                                        </p:attrNameLst>
                                      </p:cBhvr>
                                      <p:by>
                                        <p:hsl h="-7200000" s="0" l="0"/>
                                      </p:by>
                                    </p:animClr>
                                    <p:set>
                                      <p:cBhvr>
                                        <p:cTn id="92" dur="500" fill="hold"/>
                                        <p:tgtEl>
                                          <p:spTgt spid="218115"/>
                                        </p:tgtEl>
                                        <p:attrNameLst>
                                          <p:attrName>fill.type</p:attrName>
                                        </p:attrNameLst>
                                      </p:cBhvr>
                                      <p:to>
                                        <p:strVal val="solid"/>
                                      </p:to>
                                    </p:set>
                                  </p:childTnLst>
                                </p:cTn>
                              </p:par>
                            </p:childTnLst>
                          </p:cTn>
                        </p:par>
                        <p:par>
                          <p:cTn id="93" fill="hold" nodeType="afterGroup">
                            <p:stCondLst>
                              <p:cond delay="1000"/>
                            </p:stCondLst>
                            <p:childTnLst>
                              <p:par>
                                <p:cTn id="94" presetID="3" presetClass="exit" presetSubtype="10" fill="hold" grpId="1" nodeType="afterEffect">
                                  <p:stCondLst>
                                    <p:cond delay="0"/>
                                  </p:stCondLst>
                                  <p:childTnLst>
                                    <p:animEffect transition="out" filter="blinds(horizontal)">
                                      <p:cBhvr>
                                        <p:cTn id="95" dur="500"/>
                                        <p:tgtEl>
                                          <p:spTgt spid="218140"/>
                                        </p:tgtEl>
                                      </p:cBhvr>
                                    </p:animEffect>
                                    <p:set>
                                      <p:cBhvr>
                                        <p:cTn id="96" dur="1" fill="hold">
                                          <p:stCondLst>
                                            <p:cond delay="499"/>
                                          </p:stCondLst>
                                        </p:cTn>
                                        <p:tgtEl>
                                          <p:spTgt spid="218140"/>
                                        </p:tgtEl>
                                        <p:attrNameLst>
                                          <p:attrName>style.visibility</p:attrName>
                                        </p:attrNameLst>
                                      </p:cBhvr>
                                      <p:to>
                                        <p:strVal val="hidden"/>
                                      </p:to>
                                    </p:set>
                                  </p:childTnLst>
                                </p:cTn>
                              </p:par>
                            </p:childTnLst>
                          </p:cTn>
                        </p:par>
                        <p:par>
                          <p:cTn id="97" fill="hold" nodeType="afterGroup">
                            <p:stCondLst>
                              <p:cond delay="1500"/>
                            </p:stCondLst>
                            <p:childTnLst>
                              <p:par>
                                <p:cTn id="98" presetID="23" presetClass="entr" presetSubtype="16" fill="hold" grpId="0" nodeType="afterEffect">
                                  <p:stCondLst>
                                    <p:cond delay="0"/>
                                  </p:stCondLst>
                                  <p:childTnLst>
                                    <p:set>
                                      <p:cBhvr>
                                        <p:cTn id="99" dur="1" fill="hold">
                                          <p:stCondLst>
                                            <p:cond delay="0"/>
                                          </p:stCondLst>
                                        </p:cTn>
                                        <p:tgtEl>
                                          <p:spTgt spid="218141"/>
                                        </p:tgtEl>
                                        <p:attrNameLst>
                                          <p:attrName>style.visibility</p:attrName>
                                        </p:attrNameLst>
                                      </p:cBhvr>
                                      <p:to>
                                        <p:strVal val="visible"/>
                                      </p:to>
                                    </p:set>
                                    <p:anim calcmode="lin" valueType="num">
                                      <p:cBhvr>
                                        <p:cTn id="100" dur="500" fill="hold"/>
                                        <p:tgtEl>
                                          <p:spTgt spid="218141"/>
                                        </p:tgtEl>
                                        <p:attrNameLst>
                                          <p:attrName>ppt_w</p:attrName>
                                        </p:attrNameLst>
                                      </p:cBhvr>
                                      <p:tavLst>
                                        <p:tav tm="0">
                                          <p:val>
                                            <p:fltVal val="0"/>
                                          </p:val>
                                        </p:tav>
                                        <p:tav tm="100000">
                                          <p:val>
                                            <p:strVal val="#ppt_w"/>
                                          </p:val>
                                        </p:tav>
                                      </p:tavLst>
                                    </p:anim>
                                    <p:anim calcmode="lin" valueType="num">
                                      <p:cBhvr>
                                        <p:cTn id="101" dur="500" fill="hold"/>
                                        <p:tgtEl>
                                          <p:spTgt spid="218141"/>
                                        </p:tgtEl>
                                        <p:attrNameLst>
                                          <p:attrName>ppt_h</p:attrName>
                                        </p:attrNameLst>
                                      </p:cBhvr>
                                      <p:tavLst>
                                        <p:tav tm="0">
                                          <p:val>
                                            <p:fltVal val="0"/>
                                          </p:val>
                                        </p:tav>
                                        <p:tav tm="100000">
                                          <p:val>
                                            <p:strVal val="#ppt_h"/>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0" presetClass="path" presetSubtype="0" accel="50000" decel="50000" fill="hold" nodeType="clickEffect">
                                  <p:stCondLst>
                                    <p:cond delay="0"/>
                                  </p:stCondLst>
                                  <p:childTnLst>
                                    <p:animMotion origin="layout" path="M 0.15417 0.18333 C 0.16164 0.19097 0.16945 0.19907 0.17466 0.20694 C 0.18004 0.21504 0.18195 0.2206 0.18646 0.23078 C 0.19115 0.2412 0.19723 0.25671 0.20209 0.26828 C 0.20677 0.28009 0.21025 0.29097 0.21528 0.30115 C 0.22032 0.31157 0.22778 0.3243 0.2316 0.33055 C 0.23525 0.3368 0.23629 0.33773 0.2375 0.33888 " pathEditMode="relative" rAng="0" ptsTypes="aaaaaaA">
                                      <p:cBhvr>
                                        <p:cTn id="105" dur="500" fill="hold"/>
                                        <p:tgtEl>
                                          <p:spTgt spid="218137"/>
                                        </p:tgtEl>
                                        <p:attrNameLst>
                                          <p:attrName>ppt_x</p:attrName>
                                          <p:attrName>ppt_y</p:attrName>
                                        </p:attrNameLst>
                                      </p:cBhvr>
                                      <p:rCtr x="4200" y="7800"/>
                                    </p:animMotion>
                                  </p:childTnLst>
                                </p:cTn>
                              </p:par>
                            </p:childTnLst>
                          </p:cTn>
                        </p:par>
                        <p:par>
                          <p:cTn id="106" fill="hold" nodeType="afterGroup">
                            <p:stCondLst>
                              <p:cond delay="500"/>
                            </p:stCondLst>
                            <p:childTnLst>
                              <p:par>
                                <p:cTn id="107" presetID="3" presetClass="exit" presetSubtype="10" fill="hold" grpId="1" nodeType="afterEffect">
                                  <p:stCondLst>
                                    <p:cond delay="0"/>
                                  </p:stCondLst>
                                  <p:childTnLst>
                                    <p:animEffect transition="out" filter="blinds(horizontal)">
                                      <p:cBhvr>
                                        <p:cTn id="108" dur="500"/>
                                        <p:tgtEl>
                                          <p:spTgt spid="218141"/>
                                        </p:tgtEl>
                                      </p:cBhvr>
                                    </p:animEffect>
                                    <p:set>
                                      <p:cBhvr>
                                        <p:cTn id="109" dur="1" fill="hold">
                                          <p:stCondLst>
                                            <p:cond delay="499"/>
                                          </p:stCondLst>
                                        </p:cTn>
                                        <p:tgtEl>
                                          <p:spTgt spid="218141"/>
                                        </p:tgtEl>
                                        <p:attrNameLst>
                                          <p:attrName>style.visibility</p:attrName>
                                        </p:attrNameLst>
                                      </p:cBhvr>
                                      <p:to>
                                        <p:strVal val="hidden"/>
                                      </p:to>
                                    </p:set>
                                  </p:childTnLst>
                                </p:cTn>
                              </p:par>
                            </p:childTnLst>
                          </p:cTn>
                        </p:par>
                        <p:par>
                          <p:cTn id="110" fill="hold" nodeType="afterGroup">
                            <p:stCondLst>
                              <p:cond delay="1000"/>
                            </p:stCondLst>
                            <p:childTnLst>
                              <p:par>
                                <p:cTn id="111" presetID="21" presetClass="emph" presetSubtype="0" repeatCount="indefinite" fill="hold" grpId="0" nodeType="afterEffect">
                                  <p:stCondLst>
                                    <p:cond delay="0"/>
                                  </p:stCondLst>
                                  <p:childTnLst>
                                    <p:animClr clrSpc="hsl" dir="cw">
                                      <p:cBhvr override="childStyle">
                                        <p:cTn id="112" dur="500" fill="hold"/>
                                        <p:tgtEl>
                                          <p:spTgt spid="218126"/>
                                        </p:tgtEl>
                                        <p:attrNameLst>
                                          <p:attrName>style.color</p:attrName>
                                        </p:attrNameLst>
                                      </p:cBhvr>
                                      <p:by>
                                        <p:hsl h="7200000" s="0" l="0"/>
                                      </p:by>
                                    </p:animClr>
                                    <p:animClr clrSpc="hsl" dir="cw">
                                      <p:cBhvr>
                                        <p:cTn id="113" dur="500" fill="hold"/>
                                        <p:tgtEl>
                                          <p:spTgt spid="218126"/>
                                        </p:tgtEl>
                                        <p:attrNameLst>
                                          <p:attrName>fillcolor</p:attrName>
                                        </p:attrNameLst>
                                      </p:cBhvr>
                                      <p:by>
                                        <p:hsl h="7200000" s="0" l="0"/>
                                      </p:by>
                                    </p:animClr>
                                    <p:animClr clrSpc="hsl" dir="cw">
                                      <p:cBhvr>
                                        <p:cTn id="114" dur="500" fill="hold"/>
                                        <p:tgtEl>
                                          <p:spTgt spid="218126"/>
                                        </p:tgtEl>
                                        <p:attrNameLst>
                                          <p:attrName>stroke.color</p:attrName>
                                        </p:attrNameLst>
                                      </p:cBhvr>
                                      <p:by>
                                        <p:hsl h="7200000" s="0" l="0"/>
                                      </p:by>
                                    </p:animClr>
                                    <p:set>
                                      <p:cBhvr>
                                        <p:cTn id="115" dur="500" fill="hold"/>
                                        <p:tgtEl>
                                          <p:spTgt spid="218126"/>
                                        </p:tgtEl>
                                        <p:attrNameLst>
                                          <p:attrName>fill.type</p:attrName>
                                        </p:attrNameLst>
                                      </p:cBhvr>
                                      <p:to>
                                        <p:strVal val="solid"/>
                                      </p:to>
                                    </p:set>
                                  </p:childTnLst>
                                </p:cTn>
                              </p:par>
                              <p:par>
                                <p:cTn id="116" presetID="22" presetClass="emph" presetSubtype="0" repeatCount="indefinite" fill="hold" grpId="0" nodeType="withEffect">
                                  <p:stCondLst>
                                    <p:cond delay="0"/>
                                  </p:stCondLst>
                                  <p:childTnLst>
                                    <p:animClr clrSpc="hsl" dir="cw">
                                      <p:cBhvr override="childStyle">
                                        <p:cTn id="117" dur="500" fill="hold"/>
                                        <p:tgtEl>
                                          <p:spTgt spid="218116"/>
                                        </p:tgtEl>
                                        <p:attrNameLst>
                                          <p:attrName>style.color</p:attrName>
                                        </p:attrNameLst>
                                      </p:cBhvr>
                                      <p:by>
                                        <p:hsl h="-7200000" s="0" l="0"/>
                                      </p:by>
                                    </p:animClr>
                                    <p:animClr clrSpc="hsl" dir="cw">
                                      <p:cBhvr>
                                        <p:cTn id="118" dur="500" fill="hold"/>
                                        <p:tgtEl>
                                          <p:spTgt spid="218116"/>
                                        </p:tgtEl>
                                        <p:attrNameLst>
                                          <p:attrName>fillcolor</p:attrName>
                                        </p:attrNameLst>
                                      </p:cBhvr>
                                      <p:by>
                                        <p:hsl h="-7200000" s="0" l="0"/>
                                      </p:by>
                                    </p:animClr>
                                    <p:animClr clrSpc="hsl" dir="cw">
                                      <p:cBhvr>
                                        <p:cTn id="119" dur="500" fill="hold"/>
                                        <p:tgtEl>
                                          <p:spTgt spid="218116"/>
                                        </p:tgtEl>
                                        <p:attrNameLst>
                                          <p:attrName>stroke.color</p:attrName>
                                        </p:attrNameLst>
                                      </p:cBhvr>
                                      <p:by>
                                        <p:hsl h="-7200000" s="0" l="0"/>
                                      </p:by>
                                    </p:animClr>
                                    <p:set>
                                      <p:cBhvr>
                                        <p:cTn id="120" dur="500" fill="hold"/>
                                        <p:tgtEl>
                                          <p:spTgt spid="218116"/>
                                        </p:tgtEl>
                                        <p:attrNameLst>
                                          <p:attrName>fill.type</p:attrName>
                                        </p:attrNameLst>
                                      </p:cBhvr>
                                      <p:to>
                                        <p:strVal val="solid"/>
                                      </p:to>
                                    </p:set>
                                  </p:childTnLst>
                                </p:cTn>
                              </p:par>
                            </p:childTnLst>
                          </p:cTn>
                        </p:par>
                        <p:par>
                          <p:cTn id="121" fill="hold" nodeType="afterGroup">
                            <p:stCondLst>
                              <p:cond delay="1500"/>
                            </p:stCondLst>
                            <p:childTnLst>
                              <p:par>
                                <p:cTn id="122" presetID="23" presetClass="entr" presetSubtype="16" fill="hold" grpId="0" nodeType="afterEffect">
                                  <p:stCondLst>
                                    <p:cond delay="0"/>
                                  </p:stCondLst>
                                  <p:childTnLst>
                                    <p:set>
                                      <p:cBhvr>
                                        <p:cTn id="123" dur="1" fill="hold">
                                          <p:stCondLst>
                                            <p:cond delay="0"/>
                                          </p:stCondLst>
                                        </p:cTn>
                                        <p:tgtEl>
                                          <p:spTgt spid="218142"/>
                                        </p:tgtEl>
                                        <p:attrNameLst>
                                          <p:attrName>style.visibility</p:attrName>
                                        </p:attrNameLst>
                                      </p:cBhvr>
                                      <p:to>
                                        <p:strVal val="visible"/>
                                      </p:to>
                                    </p:set>
                                    <p:anim calcmode="lin" valueType="num">
                                      <p:cBhvr>
                                        <p:cTn id="124" dur="500" fill="hold"/>
                                        <p:tgtEl>
                                          <p:spTgt spid="218142"/>
                                        </p:tgtEl>
                                        <p:attrNameLst>
                                          <p:attrName>ppt_w</p:attrName>
                                        </p:attrNameLst>
                                      </p:cBhvr>
                                      <p:tavLst>
                                        <p:tav tm="0">
                                          <p:val>
                                            <p:fltVal val="0"/>
                                          </p:val>
                                        </p:tav>
                                        <p:tav tm="100000">
                                          <p:val>
                                            <p:strVal val="#ppt_w"/>
                                          </p:val>
                                        </p:tav>
                                      </p:tavLst>
                                    </p:anim>
                                    <p:anim calcmode="lin" valueType="num">
                                      <p:cBhvr>
                                        <p:cTn id="125" dur="500" fill="hold"/>
                                        <p:tgtEl>
                                          <p:spTgt spid="218142"/>
                                        </p:tgtEl>
                                        <p:attrNameLst>
                                          <p:attrName>ppt_h</p:attrName>
                                        </p:attrNameLst>
                                      </p:cBhvr>
                                      <p:tavLst>
                                        <p:tav tm="0">
                                          <p:val>
                                            <p:fltVal val="0"/>
                                          </p:val>
                                        </p:tav>
                                        <p:tav tm="100000">
                                          <p:val>
                                            <p:strVal val="#ppt_h"/>
                                          </p:val>
                                        </p:tav>
                                      </p:tavLst>
                                    </p:anim>
                                  </p:childTnLst>
                                </p:cTn>
                              </p:par>
                            </p:childTnLst>
                          </p:cTn>
                        </p:par>
                      </p:childTnLst>
                    </p:cTn>
                  </p:par>
                  <p:par>
                    <p:cTn id="126" fill="hold" nodeType="clickPar">
                      <p:stCondLst>
                        <p:cond delay="indefinite"/>
                      </p:stCondLst>
                      <p:childTnLst>
                        <p:par>
                          <p:cTn id="127" fill="hold" nodeType="withGroup">
                            <p:stCondLst>
                              <p:cond delay="0"/>
                            </p:stCondLst>
                            <p:childTnLst>
                              <p:par>
                                <p:cTn id="128" presetID="0" presetClass="path" presetSubtype="0" accel="50000" decel="50000" fill="hold" nodeType="clickEffect">
                                  <p:stCondLst>
                                    <p:cond delay="0"/>
                                  </p:stCondLst>
                                  <p:childTnLst>
                                    <p:animMotion origin="layout" path="M 0.2375 0.33888 C 0.24045 0.34513 0.24358 0.35138 0.24723 0.35277 C 0.25087 0.35416 0.25469 0.34884 0.25973 0.34722 C 0.26476 0.3456 0.27309 0.34375 0.27778 0.34351 C 0.28247 0.34328 0.28559 0.34259 0.2875 0.34537 C 0.28941 0.34814 0.29045 0.35231 0.28959 0.36018 C 0.28872 0.36805 0.28872 0.3743 0.28264 0.39259 C 0.27657 0.41088 0.26129 0.45092 0.25348 0.46944 C 0.24566 0.48796 0.24045 0.48726 0.23611 0.5037 C 0.23177 0.52013 0.23108 0.54583 0.22709 0.56851 C 0.22309 0.5912 0.21841 0.6199 0.21181 0.63981 C 0.20521 0.65972 0.1967 0.67268 0.1875 0.68796 C 0.1783 0.70324 0.1665 0.71875 0.15625 0.73148 C 0.14601 0.74421 0.1382 0.75763 0.12639 0.76481 C 0.11459 0.77199 0.09636 0.77893 0.08542 0.77407 C 0.07448 0.76921 0.06754 0.75115 0.06042 0.73518 C 0.0533 0.71921 0.04775 0.69791 0.04306 0.6787 C 0.03837 0.65949 0.03455 0.63796 0.03264 0.61944 C 0.03073 0.60092 0.03143 0.5831 0.03195 0.56759 C 0.03247 0.55208 0.03525 0.53611 0.03542 0.52592 C 0.03559 0.51574 0.03368 0.51041 0.03334 0.50648 " pathEditMode="relative" rAng="0" ptsTypes="aaaaaaaaaaaaaaaaaaaaa">
                                      <p:cBhvr>
                                        <p:cTn id="129" dur="500" fill="hold"/>
                                        <p:tgtEl>
                                          <p:spTgt spid="218137"/>
                                        </p:tgtEl>
                                        <p:attrNameLst>
                                          <p:attrName>ppt_x</p:attrName>
                                          <p:attrName>ppt_y</p:attrName>
                                        </p:attrNameLst>
                                      </p:cBhvr>
                                      <p:rCtr x="-7700" y="22000"/>
                                    </p:animMotion>
                                  </p:childTnLst>
                                </p:cTn>
                              </p:par>
                            </p:childTnLst>
                          </p:cTn>
                        </p:par>
                        <p:par>
                          <p:cTn id="130" fill="hold" nodeType="afterGroup">
                            <p:stCondLst>
                              <p:cond delay="500"/>
                            </p:stCondLst>
                            <p:childTnLst>
                              <p:par>
                                <p:cTn id="131" presetID="3" presetClass="exit" presetSubtype="10" fill="hold" grpId="1" nodeType="afterEffect">
                                  <p:stCondLst>
                                    <p:cond delay="0"/>
                                  </p:stCondLst>
                                  <p:childTnLst>
                                    <p:animEffect transition="out" filter="blinds(horizontal)">
                                      <p:cBhvr>
                                        <p:cTn id="132" dur="500"/>
                                        <p:tgtEl>
                                          <p:spTgt spid="218142"/>
                                        </p:tgtEl>
                                      </p:cBhvr>
                                    </p:animEffect>
                                    <p:set>
                                      <p:cBhvr>
                                        <p:cTn id="133" dur="1" fill="hold">
                                          <p:stCondLst>
                                            <p:cond delay="499"/>
                                          </p:stCondLst>
                                        </p:cTn>
                                        <p:tgtEl>
                                          <p:spTgt spid="218142"/>
                                        </p:tgtEl>
                                        <p:attrNameLst>
                                          <p:attrName>style.visibility</p:attrName>
                                        </p:attrNameLst>
                                      </p:cBhvr>
                                      <p:to>
                                        <p:strVal val="hidden"/>
                                      </p:to>
                                    </p:set>
                                  </p:childTnLst>
                                </p:cTn>
                              </p:par>
                            </p:childTnLst>
                          </p:cTn>
                        </p:par>
                        <p:par>
                          <p:cTn id="134" fill="hold" nodeType="afterGroup">
                            <p:stCondLst>
                              <p:cond delay="1000"/>
                            </p:stCondLst>
                            <p:childTnLst>
                              <p:par>
                                <p:cTn id="135" presetID="21" presetClass="emph" presetSubtype="0" repeatCount="indefinite" fill="hold" grpId="0" nodeType="afterEffect">
                                  <p:stCondLst>
                                    <p:cond delay="0"/>
                                  </p:stCondLst>
                                  <p:childTnLst>
                                    <p:animClr clrSpc="hsl" dir="cw">
                                      <p:cBhvr override="childStyle">
                                        <p:cTn id="136" dur="500" fill="hold"/>
                                        <p:tgtEl>
                                          <p:spTgt spid="218125"/>
                                        </p:tgtEl>
                                        <p:attrNameLst>
                                          <p:attrName>style.color</p:attrName>
                                        </p:attrNameLst>
                                      </p:cBhvr>
                                      <p:by>
                                        <p:hsl h="7200000" s="0" l="0"/>
                                      </p:by>
                                    </p:animClr>
                                    <p:animClr clrSpc="hsl" dir="cw">
                                      <p:cBhvr>
                                        <p:cTn id="137" dur="500" fill="hold"/>
                                        <p:tgtEl>
                                          <p:spTgt spid="218125"/>
                                        </p:tgtEl>
                                        <p:attrNameLst>
                                          <p:attrName>fillcolor</p:attrName>
                                        </p:attrNameLst>
                                      </p:cBhvr>
                                      <p:by>
                                        <p:hsl h="7200000" s="0" l="0"/>
                                      </p:by>
                                    </p:animClr>
                                    <p:animClr clrSpc="hsl" dir="cw">
                                      <p:cBhvr>
                                        <p:cTn id="138" dur="500" fill="hold"/>
                                        <p:tgtEl>
                                          <p:spTgt spid="218125"/>
                                        </p:tgtEl>
                                        <p:attrNameLst>
                                          <p:attrName>stroke.color</p:attrName>
                                        </p:attrNameLst>
                                      </p:cBhvr>
                                      <p:by>
                                        <p:hsl h="7200000" s="0" l="0"/>
                                      </p:by>
                                    </p:animClr>
                                    <p:set>
                                      <p:cBhvr>
                                        <p:cTn id="139" dur="500" fill="hold"/>
                                        <p:tgtEl>
                                          <p:spTgt spid="218125"/>
                                        </p:tgtEl>
                                        <p:attrNameLst>
                                          <p:attrName>fill.type</p:attrName>
                                        </p:attrNameLst>
                                      </p:cBhvr>
                                      <p:to>
                                        <p:strVal val="solid"/>
                                      </p:to>
                                    </p:set>
                                  </p:childTnLst>
                                </p:cTn>
                              </p:par>
                            </p:childTnLst>
                          </p:cTn>
                        </p:par>
                        <p:par>
                          <p:cTn id="140" fill="hold" nodeType="afterGroup">
                            <p:stCondLst>
                              <p:cond delay="1500"/>
                            </p:stCondLst>
                            <p:childTnLst>
                              <p:par>
                                <p:cTn id="141" presetID="21" presetClass="emph" presetSubtype="0" repeatCount="indefinite" fill="hold" grpId="0" nodeType="afterEffect">
                                  <p:stCondLst>
                                    <p:cond delay="0"/>
                                  </p:stCondLst>
                                  <p:childTnLst>
                                    <p:animClr clrSpc="hsl" dir="cw">
                                      <p:cBhvr override="childStyle">
                                        <p:cTn id="142" dur="500" fill="hold"/>
                                        <p:tgtEl>
                                          <p:spTgt spid="218131"/>
                                        </p:tgtEl>
                                        <p:attrNameLst>
                                          <p:attrName>style.color</p:attrName>
                                        </p:attrNameLst>
                                      </p:cBhvr>
                                      <p:by>
                                        <p:hsl h="7200000" s="0" l="0"/>
                                      </p:by>
                                    </p:animClr>
                                    <p:animClr clrSpc="hsl" dir="cw">
                                      <p:cBhvr>
                                        <p:cTn id="143" dur="500" fill="hold"/>
                                        <p:tgtEl>
                                          <p:spTgt spid="218131"/>
                                        </p:tgtEl>
                                        <p:attrNameLst>
                                          <p:attrName>fillcolor</p:attrName>
                                        </p:attrNameLst>
                                      </p:cBhvr>
                                      <p:by>
                                        <p:hsl h="7200000" s="0" l="0"/>
                                      </p:by>
                                    </p:animClr>
                                    <p:animClr clrSpc="hsl" dir="cw">
                                      <p:cBhvr>
                                        <p:cTn id="144" dur="500" fill="hold"/>
                                        <p:tgtEl>
                                          <p:spTgt spid="218131"/>
                                        </p:tgtEl>
                                        <p:attrNameLst>
                                          <p:attrName>stroke.color</p:attrName>
                                        </p:attrNameLst>
                                      </p:cBhvr>
                                      <p:by>
                                        <p:hsl h="7200000" s="0" l="0"/>
                                      </p:by>
                                    </p:animClr>
                                    <p:set>
                                      <p:cBhvr>
                                        <p:cTn id="145" dur="500" fill="hold"/>
                                        <p:tgtEl>
                                          <p:spTgt spid="218131"/>
                                        </p:tgtEl>
                                        <p:attrNameLst>
                                          <p:attrName>fill.type</p:attrName>
                                        </p:attrNameLst>
                                      </p:cBhvr>
                                      <p:to>
                                        <p:strVal val="solid"/>
                                      </p:to>
                                    </p:set>
                                  </p:childTnLst>
                                </p:cTn>
                              </p:par>
                              <p:par>
                                <p:cTn id="146" presetID="22" presetClass="emph" presetSubtype="0" repeatCount="indefinite" fill="hold" grpId="0" nodeType="withEffect">
                                  <p:stCondLst>
                                    <p:cond delay="0"/>
                                  </p:stCondLst>
                                  <p:childTnLst>
                                    <p:animClr clrSpc="hsl" dir="cw">
                                      <p:cBhvr override="childStyle">
                                        <p:cTn id="147" dur="500" fill="hold"/>
                                        <p:tgtEl>
                                          <p:spTgt spid="218124"/>
                                        </p:tgtEl>
                                        <p:attrNameLst>
                                          <p:attrName>style.color</p:attrName>
                                        </p:attrNameLst>
                                      </p:cBhvr>
                                      <p:by>
                                        <p:hsl h="-7200000" s="0" l="0"/>
                                      </p:by>
                                    </p:animClr>
                                    <p:animClr clrSpc="hsl" dir="cw">
                                      <p:cBhvr>
                                        <p:cTn id="148" dur="500" fill="hold"/>
                                        <p:tgtEl>
                                          <p:spTgt spid="218124"/>
                                        </p:tgtEl>
                                        <p:attrNameLst>
                                          <p:attrName>fillcolor</p:attrName>
                                        </p:attrNameLst>
                                      </p:cBhvr>
                                      <p:by>
                                        <p:hsl h="-7200000" s="0" l="0"/>
                                      </p:by>
                                    </p:animClr>
                                    <p:animClr clrSpc="hsl" dir="cw">
                                      <p:cBhvr>
                                        <p:cTn id="149" dur="500" fill="hold"/>
                                        <p:tgtEl>
                                          <p:spTgt spid="218124"/>
                                        </p:tgtEl>
                                        <p:attrNameLst>
                                          <p:attrName>stroke.color</p:attrName>
                                        </p:attrNameLst>
                                      </p:cBhvr>
                                      <p:by>
                                        <p:hsl h="-7200000" s="0" l="0"/>
                                      </p:by>
                                    </p:animClr>
                                    <p:set>
                                      <p:cBhvr>
                                        <p:cTn id="150" dur="500" fill="hold"/>
                                        <p:tgtEl>
                                          <p:spTgt spid="218124"/>
                                        </p:tgtEl>
                                        <p:attrNameLst>
                                          <p:attrName>fill.type</p:attrName>
                                        </p:attrNameLst>
                                      </p:cBhvr>
                                      <p:to>
                                        <p:strVal val="solid"/>
                                      </p:to>
                                    </p:set>
                                  </p:childTnLst>
                                </p:cTn>
                              </p:par>
                            </p:childTnLst>
                          </p:cTn>
                        </p:par>
                        <p:par>
                          <p:cTn id="151" fill="hold" nodeType="afterGroup">
                            <p:stCondLst>
                              <p:cond delay="2000"/>
                            </p:stCondLst>
                            <p:childTnLst>
                              <p:par>
                                <p:cTn id="152" presetID="23" presetClass="entr" presetSubtype="16" fill="hold" grpId="0" nodeType="afterEffect">
                                  <p:stCondLst>
                                    <p:cond delay="0"/>
                                  </p:stCondLst>
                                  <p:childTnLst>
                                    <p:set>
                                      <p:cBhvr>
                                        <p:cTn id="153" dur="1" fill="hold">
                                          <p:stCondLst>
                                            <p:cond delay="0"/>
                                          </p:stCondLst>
                                        </p:cTn>
                                        <p:tgtEl>
                                          <p:spTgt spid="218143"/>
                                        </p:tgtEl>
                                        <p:attrNameLst>
                                          <p:attrName>style.visibility</p:attrName>
                                        </p:attrNameLst>
                                      </p:cBhvr>
                                      <p:to>
                                        <p:strVal val="visible"/>
                                      </p:to>
                                    </p:set>
                                    <p:anim calcmode="lin" valueType="num">
                                      <p:cBhvr>
                                        <p:cTn id="154" dur="500" fill="hold"/>
                                        <p:tgtEl>
                                          <p:spTgt spid="218143"/>
                                        </p:tgtEl>
                                        <p:attrNameLst>
                                          <p:attrName>ppt_w</p:attrName>
                                        </p:attrNameLst>
                                      </p:cBhvr>
                                      <p:tavLst>
                                        <p:tav tm="0">
                                          <p:val>
                                            <p:fltVal val="0"/>
                                          </p:val>
                                        </p:tav>
                                        <p:tav tm="100000">
                                          <p:val>
                                            <p:strVal val="#ppt_w"/>
                                          </p:val>
                                        </p:tav>
                                      </p:tavLst>
                                    </p:anim>
                                    <p:anim calcmode="lin" valueType="num">
                                      <p:cBhvr>
                                        <p:cTn id="155" dur="500" fill="hold"/>
                                        <p:tgtEl>
                                          <p:spTgt spid="218143"/>
                                        </p:tgtEl>
                                        <p:attrNameLst>
                                          <p:attrName>ppt_h</p:attrName>
                                        </p:attrNameLst>
                                      </p:cBhvr>
                                      <p:tavLst>
                                        <p:tav tm="0">
                                          <p:val>
                                            <p:fltVal val="0"/>
                                          </p:val>
                                        </p:tav>
                                        <p:tav tm="100000">
                                          <p:val>
                                            <p:strVal val="#ppt_h"/>
                                          </p:val>
                                        </p:tav>
                                      </p:tavLst>
                                    </p:anim>
                                  </p:childTnLst>
                                </p:cTn>
                              </p:par>
                            </p:childTnLst>
                          </p:cTn>
                        </p:par>
                      </p:childTnLst>
                    </p:cTn>
                  </p:par>
                  <p:par>
                    <p:cTn id="156" fill="hold" nodeType="clickPar">
                      <p:stCondLst>
                        <p:cond delay="indefinite"/>
                      </p:stCondLst>
                      <p:childTnLst>
                        <p:par>
                          <p:cTn id="157" fill="hold" nodeType="withGroup">
                            <p:stCondLst>
                              <p:cond delay="0"/>
                            </p:stCondLst>
                            <p:childTnLst>
                              <p:par>
                                <p:cTn id="158" presetID="0" presetClass="path" presetSubtype="0" accel="50000" decel="50000" fill="hold" nodeType="clickEffect">
                                  <p:stCondLst>
                                    <p:cond delay="0"/>
                                  </p:stCondLst>
                                  <p:childTnLst>
                                    <p:animMotion origin="layout" path="M 0.03334 0.50648 C 0.02986 0.50393 0.01823 0.49768 0.0125 0.49074 C 0.00677 0.48379 0.00261 0.47291 -0.00069 0.46481 C -0.00399 0.45671 -0.00625 0.44722 -0.00764 0.44259 " pathEditMode="relative" rAng="0" ptsTypes="aaaa">
                                      <p:cBhvr>
                                        <p:cTn id="159" dur="500" fill="hold"/>
                                        <p:tgtEl>
                                          <p:spTgt spid="218137"/>
                                        </p:tgtEl>
                                        <p:attrNameLst>
                                          <p:attrName>ppt_x</p:attrName>
                                          <p:attrName>ppt_y</p:attrName>
                                        </p:attrNameLst>
                                      </p:cBhvr>
                                      <p:rCtr x="-2000" y="-3200"/>
                                    </p:animMotion>
                                  </p:childTnLst>
                                </p:cTn>
                              </p:par>
                              <p:par>
                                <p:cTn id="160" presetID="22" presetClass="emph" presetSubtype="0" repeatCount="indefinite" fill="hold" grpId="0" nodeType="withEffect">
                                  <p:stCondLst>
                                    <p:cond delay="0"/>
                                  </p:stCondLst>
                                  <p:childTnLst>
                                    <p:animClr clrSpc="hsl" dir="cw">
                                      <p:cBhvr override="childStyle">
                                        <p:cTn id="161" dur="500" fill="hold"/>
                                        <p:tgtEl>
                                          <p:spTgt spid="218123"/>
                                        </p:tgtEl>
                                        <p:attrNameLst>
                                          <p:attrName>style.color</p:attrName>
                                        </p:attrNameLst>
                                      </p:cBhvr>
                                      <p:by>
                                        <p:hsl h="-7200000" s="0" l="0"/>
                                      </p:by>
                                    </p:animClr>
                                    <p:animClr clrSpc="hsl" dir="cw">
                                      <p:cBhvr>
                                        <p:cTn id="162" dur="500" fill="hold"/>
                                        <p:tgtEl>
                                          <p:spTgt spid="218123"/>
                                        </p:tgtEl>
                                        <p:attrNameLst>
                                          <p:attrName>fillcolor</p:attrName>
                                        </p:attrNameLst>
                                      </p:cBhvr>
                                      <p:by>
                                        <p:hsl h="-7200000" s="0" l="0"/>
                                      </p:by>
                                    </p:animClr>
                                    <p:animClr clrSpc="hsl" dir="cw">
                                      <p:cBhvr>
                                        <p:cTn id="163" dur="500" fill="hold"/>
                                        <p:tgtEl>
                                          <p:spTgt spid="218123"/>
                                        </p:tgtEl>
                                        <p:attrNameLst>
                                          <p:attrName>stroke.color</p:attrName>
                                        </p:attrNameLst>
                                      </p:cBhvr>
                                      <p:by>
                                        <p:hsl h="-7200000" s="0" l="0"/>
                                      </p:by>
                                    </p:animClr>
                                    <p:set>
                                      <p:cBhvr>
                                        <p:cTn id="164" dur="500" fill="hold"/>
                                        <p:tgtEl>
                                          <p:spTgt spid="218123"/>
                                        </p:tgtEl>
                                        <p:attrNameLst>
                                          <p:attrName>fill.type</p:attrName>
                                        </p:attrNameLst>
                                      </p:cBhvr>
                                      <p:to>
                                        <p:strVal val="solid"/>
                                      </p:to>
                                    </p:set>
                                  </p:childTnLst>
                                </p:cTn>
                              </p:par>
                            </p:childTnLst>
                          </p:cTn>
                        </p:par>
                        <p:par>
                          <p:cTn id="165" fill="hold" nodeType="afterGroup">
                            <p:stCondLst>
                              <p:cond delay="500"/>
                            </p:stCondLst>
                            <p:childTnLst>
                              <p:par>
                                <p:cTn id="166" presetID="23" presetClass="entr" presetSubtype="16" fill="hold" grpId="0" nodeType="afterEffect">
                                  <p:stCondLst>
                                    <p:cond delay="0"/>
                                  </p:stCondLst>
                                  <p:childTnLst>
                                    <p:set>
                                      <p:cBhvr>
                                        <p:cTn id="167" dur="1" fill="hold">
                                          <p:stCondLst>
                                            <p:cond delay="0"/>
                                          </p:stCondLst>
                                        </p:cTn>
                                        <p:tgtEl>
                                          <p:spTgt spid="218144"/>
                                        </p:tgtEl>
                                        <p:attrNameLst>
                                          <p:attrName>style.visibility</p:attrName>
                                        </p:attrNameLst>
                                      </p:cBhvr>
                                      <p:to>
                                        <p:strVal val="visible"/>
                                      </p:to>
                                    </p:set>
                                    <p:anim calcmode="lin" valueType="num">
                                      <p:cBhvr>
                                        <p:cTn id="168" dur="500" fill="hold"/>
                                        <p:tgtEl>
                                          <p:spTgt spid="218144"/>
                                        </p:tgtEl>
                                        <p:attrNameLst>
                                          <p:attrName>ppt_w</p:attrName>
                                        </p:attrNameLst>
                                      </p:cBhvr>
                                      <p:tavLst>
                                        <p:tav tm="0">
                                          <p:val>
                                            <p:fltVal val="0"/>
                                          </p:val>
                                        </p:tav>
                                        <p:tav tm="100000">
                                          <p:val>
                                            <p:strVal val="#ppt_w"/>
                                          </p:val>
                                        </p:tav>
                                      </p:tavLst>
                                    </p:anim>
                                    <p:anim calcmode="lin" valueType="num">
                                      <p:cBhvr>
                                        <p:cTn id="169" dur="500" fill="hold"/>
                                        <p:tgtEl>
                                          <p:spTgt spid="218144"/>
                                        </p:tgtEl>
                                        <p:attrNameLst>
                                          <p:attrName>ppt_h</p:attrName>
                                        </p:attrNameLst>
                                      </p:cBhvr>
                                      <p:tavLst>
                                        <p:tav tm="0">
                                          <p:val>
                                            <p:fltVal val="0"/>
                                          </p:val>
                                        </p:tav>
                                        <p:tav tm="100000">
                                          <p:val>
                                            <p:strVal val="#ppt_h"/>
                                          </p:val>
                                        </p:tav>
                                      </p:tavLst>
                                    </p:anim>
                                  </p:childTnLst>
                                </p:cTn>
                              </p:par>
                            </p:childTnLst>
                          </p:cTn>
                        </p:par>
                      </p:childTnLst>
                    </p:cTn>
                  </p:par>
                  <p:par>
                    <p:cTn id="170" fill="hold" nodeType="clickPar">
                      <p:stCondLst>
                        <p:cond delay="indefinite"/>
                      </p:stCondLst>
                      <p:childTnLst>
                        <p:par>
                          <p:cTn id="171" fill="hold" nodeType="withGroup">
                            <p:stCondLst>
                              <p:cond delay="0"/>
                            </p:stCondLst>
                            <p:childTnLst>
                              <p:par>
                                <p:cTn id="172" presetID="0" presetClass="path" presetSubtype="0" accel="50000" decel="50000" fill="hold" nodeType="clickEffect">
                                  <p:stCondLst>
                                    <p:cond delay="0"/>
                                  </p:stCondLst>
                                  <p:childTnLst>
                                    <p:animMotion origin="layout" path="M -0.00764 0.44259 C -0.01007 0.4412 -0.01232 0.44004 -0.01805 0.44074 C -0.02378 0.44143 -0.0335 0.44699 -0.04236 0.44722 C -0.05121 0.44745 -0.0618 0.44652 -0.07083 0.44259 C -0.07986 0.43865 -0.08906 0.43194 -0.09652 0.42407 C -0.10399 0.4162 -0.11024 0.40578 -0.11527 0.39537 C -0.12031 0.38495 -0.12343 0.37569 -0.12708 0.36203 C -0.13073 0.34838 -0.13472 0.32384 -0.1368 0.31388 " pathEditMode="relative" rAng="0" ptsTypes="aaaaaaaa">
                                      <p:cBhvr>
                                        <p:cTn id="173" dur="500" fill="hold"/>
                                        <p:tgtEl>
                                          <p:spTgt spid="218137"/>
                                        </p:tgtEl>
                                        <p:attrNameLst>
                                          <p:attrName>ppt_x</p:attrName>
                                          <p:attrName>ppt_y</p:attrName>
                                        </p:attrNameLst>
                                      </p:cBhvr>
                                      <p:rCtr x="-6500" y="-6200"/>
                                    </p:animMotion>
                                  </p:childTnLst>
                                </p:cTn>
                              </p:par>
                            </p:childTnLst>
                          </p:cTn>
                        </p:par>
                        <p:par>
                          <p:cTn id="174" fill="hold" nodeType="afterGroup">
                            <p:stCondLst>
                              <p:cond delay="500"/>
                            </p:stCondLst>
                            <p:childTnLst>
                              <p:par>
                                <p:cTn id="175" presetID="3" presetClass="exit" presetSubtype="10" fill="hold" grpId="1" nodeType="afterEffect">
                                  <p:stCondLst>
                                    <p:cond delay="0"/>
                                  </p:stCondLst>
                                  <p:childTnLst>
                                    <p:animEffect transition="out" filter="blinds(horizontal)">
                                      <p:cBhvr>
                                        <p:cTn id="176" dur="500"/>
                                        <p:tgtEl>
                                          <p:spTgt spid="218144"/>
                                        </p:tgtEl>
                                      </p:cBhvr>
                                    </p:animEffect>
                                    <p:set>
                                      <p:cBhvr>
                                        <p:cTn id="177" dur="1" fill="hold">
                                          <p:stCondLst>
                                            <p:cond delay="499"/>
                                          </p:stCondLst>
                                        </p:cTn>
                                        <p:tgtEl>
                                          <p:spTgt spid="218144"/>
                                        </p:tgtEl>
                                        <p:attrNameLst>
                                          <p:attrName>style.visibility</p:attrName>
                                        </p:attrNameLst>
                                      </p:cBhvr>
                                      <p:to>
                                        <p:strVal val="hidden"/>
                                      </p:to>
                                    </p:set>
                                  </p:childTnLst>
                                </p:cTn>
                              </p:par>
                            </p:childTnLst>
                          </p:cTn>
                        </p:par>
                        <p:par>
                          <p:cTn id="178" fill="hold" nodeType="afterGroup">
                            <p:stCondLst>
                              <p:cond delay="1000"/>
                            </p:stCondLst>
                            <p:childTnLst>
                              <p:par>
                                <p:cTn id="179" presetID="21" presetClass="emph" presetSubtype="0" repeatCount="indefinite" fill="hold" grpId="0" nodeType="afterEffect">
                                  <p:stCondLst>
                                    <p:cond delay="0"/>
                                  </p:stCondLst>
                                  <p:childTnLst>
                                    <p:animClr clrSpc="hsl" dir="cw">
                                      <p:cBhvr override="childStyle">
                                        <p:cTn id="180" dur="500" fill="hold"/>
                                        <p:tgtEl>
                                          <p:spTgt spid="218132"/>
                                        </p:tgtEl>
                                        <p:attrNameLst>
                                          <p:attrName>style.color</p:attrName>
                                        </p:attrNameLst>
                                      </p:cBhvr>
                                      <p:by>
                                        <p:hsl h="7200000" s="0" l="0"/>
                                      </p:by>
                                    </p:animClr>
                                    <p:animClr clrSpc="hsl" dir="cw">
                                      <p:cBhvr>
                                        <p:cTn id="181" dur="500" fill="hold"/>
                                        <p:tgtEl>
                                          <p:spTgt spid="218132"/>
                                        </p:tgtEl>
                                        <p:attrNameLst>
                                          <p:attrName>fillcolor</p:attrName>
                                        </p:attrNameLst>
                                      </p:cBhvr>
                                      <p:by>
                                        <p:hsl h="7200000" s="0" l="0"/>
                                      </p:by>
                                    </p:animClr>
                                    <p:animClr clrSpc="hsl" dir="cw">
                                      <p:cBhvr>
                                        <p:cTn id="182" dur="500" fill="hold"/>
                                        <p:tgtEl>
                                          <p:spTgt spid="218132"/>
                                        </p:tgtEl>
                                        <p:attrNameLst>
                                          <p:attrName>stroke.color</p:attrName>
                                        </p:attrNameLst>
                                      </p:cBhvr>
                                      <p:by>
                                        <p:hsl h="7200000" s="0" l="0"/>
                                      </p:by>
                                    </p:animClr>
                                    <p:set>
                                      <p:cBhvr>
                                        <p:cTn id="183" dur="500" fill="hold"/>
                                        <p:tgtEl>
                                          <p:spTgt spid="218132"/>
                                        </p:tgtEl>
                                        <p:attrNameLst>
                                          <p:attrName>fill.type</p:attrName>
                                        </p:attrNameLst>
                                      </p:cBhvr>
                                      <p:to>
                                        <p:strVal val="solid"/>
                                      </p:to>
                                    </p:set>
                                  </p:childTnLst>
                                </p:cTn>
                              </p:par>
                            </p:childTnLst>
                          </p:cTn>
                        </p:par>
                        <p:par>
                          <p:cTn id="184" fill="hold" nodeType="afterGroup">
                            <p:stCondLst>
                              <p:cond delay="1500"/>
                            </p:stCondLst>
                            <p:childTnLst>
                              <p:par>
                                <p:cTn id="185" presetID="21" presetClass="emph" presetSubtype="0" repeatCount="indefinite" fill="hold" grpId="0" nodeType="afterEffect">
                                  <p:stCondLst>
                                    <p:cond delay="0"/>
                                  </p:stCondLst>
                                  <p:childTnLst>
                                    <p:animClr clrSpc="hsl" dir="cw">
                                      <p:cBhvr override="childStyle">
                                        <p:cTn id="186" dur="500" fill="hold"/>
                                        <p:tgtEl>
                                          <p:spTgt spid="218133"/>
                                        </p:tgtEl>
                                        <p:attrNameLst>
                                          <p:attrName>style.color</p:attrName>
                                        </p:attrNameLst>
                                      </p:cBhvr>
                                      <p:by>
                                        <p:hsl h="7200000" s="0" l="0"/>
                                      </p:by>
                                    </p:animClr>
                                    <p:animClr clrSpc="hsl" dir="cw">
                                      <p:cBhvr>
                                        <p:cTn id="187" dur="500" fill="hold"/>
                                        <p:tgtEl>
                                          <p:spTgt spid="218133"/>
                                        </p:tgtEl>
                                        <p:attrNameLst>
                                          <p:attrName>fillcolor</p:attrName>
                                        </p:attrNameLst>
                                      </p:cBhvr>
                                      <p:by>
                                        <p:hsl h="7200000" s="0" l="0"/>
                                      </p:by>
                                    </p:animClr>
                                    <p:animClr clrSpc="hsl" dir="cw">
                                      <p:cBhvr>
                                        <p:cTn id="188" dur="500" fill="hold"/>
                                        <p:tgtEl>
                                          <p:spTgt spid="218133"/>
                                        </p:tgtEl>
                                        <p:attrNameLst>
                                          <p:attrName>stroke.color</p:attrName>
                                        </p:attrNameLst>
                                      </p:cBhvr>
                                      <p:by>
                                        <p:hsl h="7200000" s="0" l="0"/>
                                      </p:by>
                                    </p:animClr>
                                    <p:set>
                                      <p:cBhvr>
                                        <p:cTn id="189" dur="500" fill="hold"/>
                                        <p:tgtEl>
                                          <p:spTgt spid="218133"/>
                                        </p:tgtEl>
                                        <p:attrNameLst>
                                          <p:attrName>fill.type</p:attrName>
                                        </p:attrNameLst>
                                      </p:cBhvr>
                                      <p:to>
                                        <p:strVal val="solid"/>
                                      </p:to>
                                    </p:set>
                                  </p:childTnLst>
                                </p:cTn>
                              </p:par>
                              <p:par>
                                <p:cTn id="190" presetID="22" presetClass="emph" presetSubtype="0" repeatCount="indefinite" fill="hold" grpId="0" nodeType="withEffect">
                                  <p:stCondLst>
                                    <p:cond delay="0"/>
                                  </p:stCondLst>
                                  <p:childTnLst>
                                    <p:animClr clrSpc="hsl" dir="cw">
                                      <p:cBhvr override="childStyle">
                                        <p:cTn id="191" dur="500" fill="hold"/>
                                        <p:tgtEl>
                                          <p:spTgt spid="218122"/>
                                        </p:tgtEl>
                                        <p:attrNameLst>
                                          <p:attrName>style.color</p:attrName>
                                        </p:attrNameLst>
                                      </p:cBhvr>
                                      <p:by>
                                        <p:hsl h="-7200000" s="0" l="0"/>
                                      </p:by>
                                    </p:animClr>
                                    <p:animClr clrSpc="hsl" dir="cw">
                                      <p:cBhvr>
                                        <p:cTn id="192" dur="500" fill="hold"/>
                                        <p:tgtEl>
                                          <p:spTgt spid="218122"/>
                                        </p:tgtEl>
                                        <p:attrNameLst>
                                          <p:attrName>fillcolor</p:attrName>
                                        </p:attrNameLst>
                                      </p:cBhvr>
                                      <p:by>
                                        <p:hsl h="-7200000" s="0" l="0"/>
                                      </p:by>
                                    </p:animClr>
                                    <p:animClr clrSpc="hsl" dir="cw">
                                      <p:cBhvr>
                                        <p:cTn id="193" dur="500" fill="hold"/>
                                        <p:tgtEl>
                                          <p:spTgt spid="218122"/>
                                        </p:tgtEl>
                                        <p:attrNameLst>
                                          <p:attrName>stroke.color</p:attrName>
                                        </p:attrNameLst>
                                      </p:cBhvr>
                                      <p:by>
                                        <p:hsl h="-7200000" s="0" l="0"/>
                                      </p:by>
                                    </p:animClr>
                                    <p:set>
                                      <p:cBhvr>
                                        <p:cTn id="194" dur="500" fill="hold"/>
                                        <p:tgtEl>
                                          <p:spTgt spid="218122"/>
                                        </p:tgtEl>
                                        <p:attrNameLst>
                                          <p:attrName>fill.type</p:attrName>
                                        </p:attrNameLst>
                                      </p:cBhvr>
                                      <p:to>
                                        <p:strVal val="solid"/>
                                      </p:to>
                                    </p:set>
                                  </p:childTnLst>
                                </p:cTn>
                              </p:par>
                            </p:childTnLst>
                          </p:cTn>
                        </p:par>
                        <p:par>
                          <p:cTn id="195" fill="hold" nodeType="afterGroup">
                            <p:stCondLst>
                              <p:cond delay="2000"/>
                            </p:stCondLst>
                            <p:childTnLst>
                              <p:par>
                                <p:cTn id="196" presetID="23" presetClass="entr" presetSubtype="16" fill="hold" grpId="0" nodeType="afterEffect">
                                  <p:stCondLst>
                                    <p:cond delay="0"/>
                                  </p:stCondLst>
                                  <p:childTnLst>
                                    <p:set>
                                      <p:cBhvr>
                                        <p:cTn id="197" dur="1" fill="hold">
                                          <p:stCondLst>
                                            <p:cond delay="0"/>
                                          </p:stCondLst>
                                        </p:cTn>
                                        <p:tgtEl>
                                          <p:spTgt spid="218145"/>
                                        </p:tgtEl>
                                        <p:attrNameLst>
                                          <p:attrName>style.visibility</p:attrName>
                                        </p:attrNameLst>
                                      </p:cBhvr>
                                      <p:to>
                                        <p:strVal val="visible"/>
                                      </p:to>
                                    </p:set>
                                    <p:anim calcmode="lin" valueType="num">
                                      <p:cBhvr>
                                        <p:cTn id="198" dur="500" fill="hold"/>
                                        <p:tgtEl>
                                          <p:spTgt spid="218145"/>
                                        </p:tgtEl>
                                        <p:attrNameLst>
                                          <p:attrName>ppt_w</p:attrName>
                                        </p:attrNameLst>
                                      </p:cBhvr>
                                      <p:tavLst>
                                        <p:tav tm="0">
                                          <p:val>
                                            <p:fltVal val="0"/>
                                          </p:val>
                                        </p:tav>
                                        <p:tav tm="100000">
                                          <p:val>
                                            <p:strVal val="#ppt_w"/>
                                          </p:val>
                                        </p:tav>
                                      </p:tavLst>
                                    </p:anim>
                                    <p:anim calcmode="lin" valueType="num">
                                      <p:cBhvr>
                                        <p:cTn id="199" dur="500" fill="hold"/>
                                        <p:tgtEl>
                                          <p:spTgt spid="218145"/>
                                        </p:tgtEl>
                                        <p:attrNameLst>
                                          <p:attrName>ppt_h</p:attrName>
                                        </p:attrNameLst>
                                      </p:cBhvr>
                                      <p:tavLst>
                                        <p:tav tm="0">
                                          <p:val>
                                            <p:fltVal val="0"/>
                                          </p:val>
                                        </p:tav>
                                        <p:tav tm="100000">
                                          <p:val>
                                            <p:strVal val="#ppt_h"/>
                                          </p:val>
                                        </p:tav>
                                      </p:tavLst>
                                    </p:anim>
                                  </p:childTnLst>
                                </p:cTn>
                              </p:par>
                            </p:childTnLst>
                          </p:cTn>
                        </p:par>
                      </p:childTnLst>
                    </p:cTn>
                  </p:par>
                  <p:par>
                    <p:cTn id="200" fill="hold" nodeType="clickPar">
                      <p:stCondLst>
                        <p:cond delay="indefinite"/>
                      </p:stCondLst>
                      <p:childTnLst>
                        <p:par>
                          <p:cTn id="201" fill="hold" nodeType="withGroup">
                            <p:stCondLst>
                              <p:cond delay="0"/>
                            </p:stCondLst>
                            <p:childTnLst>
                              <p:par>
                                <p:cTn id="202" presetID="0" presetClass="path" presetSubtype="0" accel="50000" decel="50000" fill="hold" nodeType="clickEffect">
                                  <p:stCondLst>
                                    <p:cond delay="0"/>
                                  </p:stCondLst>
                                  <p:childTnLst>
                                    <p:animMotion origin="layout" path="M -0.1368 0.31388 C -0.13593 0.30509 -0.13507 0.29652 -0.13333 0.28611 C -0.13159 0.27569 -0.12934 0.26111 -0.12639 0.25092 C -0.12343 0.24074 -0.11892 0.2331 -0.11527 0.225 C -0.11163 0.21689 -0.10694 0.2074 -0.10486 0.20277 " pathEditMode="relative" rAng="0" ptsTypes="aaaaa">
                                      <p:cBhvr>
                                        <p:cTn id="203" dur="500" fill="hold"/>
                                        <p:tgtEl>
                                          <p:spTgt spid="218137"/>
                                        </p:tgtEl>
                                        <p:attrNameLst>
                                          <p:attrName>ppt_x</p:attrName>
                                          <p:attrName>ppt_y</p:attrName>
                                        </p:attrNameLst>
                                      </p:cBhvr>
                                      <p:rCtr x="1600" y="-5600"/>
                                    </p:animMotion>
                                  </p:childTnLst>
                                </p:cTn>
                              </p:par>
                            </p:childTnLst>
                          </p:cTn>
                        </p:par>
                        <p:par>
                          <p:cTn id="204" fill="hold" nodeType="afterGroup">
                            <p:stCondLst>
                              <p:cond delay="500"/>
                            </p:stCondLst>
                            <p:childTnLst>
                              <p:par>
                                <p:cTn id="205" presetID="3" presetClass="exit" presetSubtype="10" fill="hold" grpId="1" nodeType="afterEffect">
                                  <p:stCondLst>
                                    <p:cond delay="0"/>
                                  </p:stCondLst>
                                  <p:childTnLst>
                                    <p:animEffect transition="out" filter="blinds(horizontal)">
                                      <p:cBhvr>
                                        <p:cTn id="206" dur="500"/>
                                        <p:tgtEl>
                                          <p:spTgt spid="218145"/>
                                        </p:tgtEl>
                                      </p:cBhvr>
                                    </p:animEffect>
                                    <p:set>
                                      <p:cBhvr>
                                        <p:cTn id="207" dur="1" fill="hold">
                                          <p:stCondLst>
                                            <p:cond delay="499"/>
                                          </p:stCondLst>
                                        </p:cTn>
                                        <p:tgtEl>
                                          <p:spTgt spid="218145"/>
                                        </p:tgtEl>
                                        <p:attrNameLst>
                                          <p:attrName>style.visibility</p:attrName>
                                        </p:attrNameLst>
                                      </p:cBhvr>
                                      <p:to>
                                        <p:strVal val="hidden"/>
                                      </p:to>
                                    </p:set>
                                  </p:childTnLst>
                                </p:cTn>
                              </p:par>
                            </p:childTnLst>
                          </p:cTn>
                        </p:par>
                        <p:par>
                          <p:cTn id="208" fill="hold" nodeType="afterGroup">
                            <p:stCondLst>
                              <p:cond delay="1000"/>
                            </p:stCondLst>
                            <p:childTnLst>
                              <p:par>
                                <p:cTn id="209" presetID="21" presetClass="emph" presetSubtype="0" repeatCount="indefinite" fill="hold" grpId="0" nodeType="afterEffect">
                                  <p:stCondLst>
                                    <p:cond delay="0"/>
                                  </p:stCondLst>
                                  <p:childTnLst>
                                    <p:animClr clrSpc="hsl" dir="cw">
                                      <p:cBhvr override="childStyle">
                                        <p:cTn id="210" dur="500" fill="hold"/>
                                        <p:tgtEl>
                                          <p:spTgt spid="218134"/>
                                        </p:tgtEl>
                                        <p:attrNameLst>
                                          <p:attrName>style.color</p:attrName>
                                        </p:attrNameLst>
                                      </p:cBhvr>
                                      <p:by>
                                        <p:hsl h="7200000" s="0" l="0"/>
                                      </p:by>
                                    </p:animClr>
                                    <p:animClr clrSpc="hsl" dir="cw">
                                      <p:cBhvr>
                                        <p:cTn id="211" dur="500" fill="hold"/>
                                        <p:tgtEl>
                                          <p:spTgt spid="218134"/>
                                        </p:tgtEl>
                                        <p:attrNameLst>
                                          <p:attrName>fillcolor</p:attrName>
                                        </p:attrNameLst>
                                      </p:cBhvr>
                                      <p:by>
                                        <p:hsl h="7200000" s="0" l="0"/>
                                      </p:by>
                                    </p:animClr>
                                    <p:animClr clrSpc="hsl" dir="cw">
                                      <p:cBhvr>
                                        <p:cTn id="212" dur="500" fill="hold"/>
                                        <p:tgtEl>
                                          <p:spTgt spid="218134"/>
                                        </p:tgtEl>
                                        <p:attrNameLst>
                                          <p:attrName>stroke.color</p:attrName>
                                        </p:attrNameLst>
                                      </p:cBhvr>
                                      <p:by>
                                        <p:hsl h="7200000" s="0" l="0"/>
                                      </p:by>
                                    </p:animClr>
                                    <p:set>
                                      <p:cBhvr>
                                        <p:cTn id="213" dur="500" fill="hold"/>
                                        <p:tgtEl>
                                          <p:spTgt spid="218134"/>
                                        </p:tgtEl>
                                        <p:attrNameLst>
                                          <p:attrName>fill.type</p:attrName>
                                        </p:attrNameLst>
                                      </p:cBhvr>
                                      <p:to>
                                        <p:strVal val="solid"/>
                                      </p:to>
                                    </p:set>
                                  </p:childTnLst>
                                </p:cTn>
                              </p:par>
                              <p:par>
                                <p:cTn id="214" presetID="22" presetClass="emph" presetSubtype="0" repeatCount="indefinite" fill="hold" grpId="0" nodeType="withEffect">
                                  <p:stCondLst>
                                    <p:cond delay="0"/>
                                  </p:stCondLst>
                                  <p:childTnLst>
                                    <p:animClr clrSpc="hsl" dir="cw">
                                      <p:cBhvr override="childStyle">
                                        <p:cTn id="215" dur="500" fill="hold"/>
                                        <p:tgtEl>
                                          <p:spTgt spid="218121"/>
                                        </p:tgtEl>
                                        <p:attrNameLst>
                                          <p:attrName>style.color</p:attrName>
                                        </p:attrNameLst>
                                      </p:cBhvr>
                                      <p:by>
                                        <p:hsl h="-7200000" s="0" l="0"/>
                                      </p:by>
                                    </p:animClr>
                                    <p:animClr clrSpc="hsl" dir="cw">
                                      <p:cBhvr>
                                        <p:cTn id="216" dur="500" fill="hold"/>
                                        <p:tgtEl>
                                          <p:spTgt spid="218121"/>
                                        </p:tgtEl>
                                        <p:attrNameLst>
                                          <p:attrName>fillcolor</p:attrName>
                                        </p:attrNameLst>
                                      </p:cBhvr>
                                      <p:by>
                                        <p:hsl h="-7200000" s="0" l="0"/>
                                      </p:by>
                                    </p:animClr>
                                    <p:animClr clrSpc="hsl" dir="cw">
                                      <p:cBhvr>
                                        <p:cTn id="217" dur="500" fill="hold"/>
                                        <p:tgtEl>
                                          <p:spTgt spid="218121"/>
                                        </p:tgtEl>
                                        <p:attrNameLst>
                                          <p:attrName>stroke.color</p:attrName>
                                        </p:attrNameLst>
                                      </p:cBhvr>
                                      <p:by>
                                        <p:hsl h="-7200000" s="0" l="0"/>
                                      </p:by>
                                    </p:animClr>
                                    <p:set>
                                      <p:cBhvr>
                                        <p:cTn id="218" dur="500" fill="hold"/>
                                        <p:tgtEl>
                                          <p:spTgt spid="218121"/>
                                        </p:tgtEl>
                                        <p:attrNameLst>
                                          <p:attrName>fill.type</p:attrName>
                                        </p:attrNameLst>
                                      </p:cBhvr>
                                      <p:to>
                                        <p:strVal val="solid"/>
                                      </p:to>
                                    </p:set>
                                  </p:childTnLst>
                                </p:cTn>
                              </p:par>
                            </p:childTnLst>
                          </p:cTn>
                        </p:par>
                        <p:par>
                          <p:cTn id="219" fill="hold" nodeType="afterGroup">
                            <p:stCondLst>
                              <p:cond delay="1500"/>
                            </p:stCondLst>
                            <p:childTnLst>
                              <p:par>
                                <p:cTn id="220" presetID="23" presetClass="entr" presetSubtype="16" fill="hold" grpId="0" nodeType="afterEffect">
                                  <p:stCondLst>
                                    <p:cond delay="0"/>
                                  </p:stCondLst>
                                  <p:childTnLst>
                                    <p:set>
                                      <p:cBhvr>
                                        <p:cTn id="221" dur="1" fill="hold">
                                          <p:stCondLst>
                                            <p:cond delay="0"/>
                                          </p:stCondLst>
                                        </p:cTn>
                                        <p:tgtEl>
                                          <p:spTgt spid="218146"/>
                                        </p:tgtEl>
                                        <p:attrNameLst>
                                          <p:attrName>style.visibility</p:attrName>
                                        </p:attrNameLst>
                                      </p:cBhvr>
                                      <p:to>
                                        <p:strVal val="visible"/>
                                      </p:to>
                                    </p:set>
                                    <p:anim calcmode="lin" valueType="num">
                                      <p:cBhvr>
                                        <p:cTn id="222" dur="500" fill="hold"/>
                                        <p:tgtEl>
                                          <p:spTgt spid="218146"/>
                                        </p:tgtEl>
                                        <p:attrNameLst>
                                          <p:attrName>ppt_w</p:attrName>
                                        </p:attrNameLst>
                                      </p:cBhvr>
                                      <p:tavLst>
                                        <p:tav tm="0">
                                          <p:val>
                                            <p:fltVal val="0"/>
                                          </p:val>
                                        </p:tav>
                                        <p:tav tm="100000">
                                          <p:val>
                                            <p:strVal val="#ppt_w"/>
                                          </p:val>
                                        </p:tav>
                                      </p:tavLst>
                                    </p:anim>
                                    <p:anim calcmode="lin" valueType="num">
                                      <p:cBhvr>
                                        <p:cTn id="223" dur="500" fill="hold"/>
                                        <p:tgtEl>
                                          <p:spTgt spid="218146"/>
                                        </p:tgtEl>
                                        <p:attrNameLst>
                                          <p:attrName>ppt_h</p:attrName>
                                        </p:attrNameLst>
                                      </p:cBhvr>
                                      <p:tavLst>
                                        <p:tav tm="0">
                                          <p:val>
                                            <p:fltVal val="0"/>
                                          </p:val>
                                        </p:tav>
                                        <p:tav tm="100000">
                                          <p:val>
                                            <p:strVal val="#ppt_h"/>
                                          </p:val>
                                        </p:tav>
                                      </p:tavLst>
                                    </p:anim>
                                  </p:childTnLst>
                                </p:cTn>
                              </p:par>
                            </p:childTnLst>
                          </p:cTn>
                        </p:par>
                      </p:childTnLst>
                    </p:cTn>
                  </p:par>
                  <p:par>
                    <p:cTn id="224" fill="hold" nodeType="clickPar">
                      <p:stCondLst>
                        <p:cond delay="indefinite"/>
                      </p:stCondLst>
                      <p:childTnLst>
                        <p:par>
                          <p:cTn id="225" fill="hold" nodeType="withGroup">
                            <p:stCondLst>
                              <p:cond delay="0"/>
                            </p:stCondLst>
                            <p:childTnLst>
                              <p:par>
                                <p:cTn id="226" presetID="0" presetClass="path" presetSubtype="0" accel="50000" decel="50000" fill="hold" nodeType="clickEffect">
                                  <p:stCondLst>
                                    <p:cond delay="0"/>
                                  </p:stCondLst>
                                  <p:childTnLst>
                                    <p:animMotion origin="layout" path="M -0.10486 0.20277 C -0.1033 0.19444 -0.10173 0.18634 -0.1 0.17592 C -0.09826 0.1655 -0.0967 0.14976 -0.09444 0.14074 C -0.09218 0.13171 -0.08941 0.12685 -0.0868 0.12129 C -0.0842 0.11574 -0.0802 0.11018 -0.07847 0.1074 " pathEditMode="relative" rAng="0" ptsTypes="aaaaa">
                                      <p:cBhvr>
                                        <p:cTn id="227" dur="500" fill="hold"/>
                                        <p:tgtEl>
                                          <p:spTgt spid="218137"/>
                                        </p:tgtEl>
                                        <p:attrNameLst>
                                          <p:attrName>ppt_x</p:attrName>
                                          <p:attrName>ppt_y</p:attrName>
                                        </p:attrNameLst>
                                      </p:cBhvr>
                                      <p:rCtr x="1300" y="-4800"/>
                                    </p:animMotion>
                                  </p:childTnLst>
                                </p:cTn>
                              </p:par>
                            </p:childTnLst>
                          </p:cTn>
                        </p:par>
                        <p:par>
                          <p:cTn id="228" fill="hold" nodeType="afterGroup">
                            <p:stCondLst>
                              <p:cond delay="500"/>
                            </p:stCondLst>
                            <p:childTnLst>
                              <p:par>
                                <p:cTn id="229" presetID="3" presetClass="exit" presetSubtype="10" fill="hold" grpId="1" nodeType="afterEffect">
                                  <p:stCondLst>
                                    <p:cond delay="0"/>
                                  </p:stCondLst>
                                  <p:childTnLst>
                                    <p:animEffect transition="out" filter="blinds(horizontal)">
                                      <p:cBhvr>
                                        <p:cTn id="230" dur="500"/>
                                        <p:tgtEl>
                                          <p:spTgt spid="218146"/>
                                        </p:tgtEl>
                                      </p:cBhvr>
                                    </p:animEffect>
                                    <p:set>
                                      <p:cBhvr>
                                        <p:cTn id="231" dur="1" fill="hold">
                                          <p:stCondLst>
                                            <p:cond delay="499"/>
                                          </p:stCondLst>
                                        </p:cTn>
                                        <p:tgtEl>
                                          <p:spTgt spid="218146"/>
                                        </p:tgtEl>
                                        <p:attrNameLst>
                                          <p:attrName>style.visibility</p:attrName>
                                        </p:attrNameLst>
                                      </p:cBhvr>
                                      <p:to>
                                        <p:strVal val="hidden"/>
                                      </p:to>
                                    </p:set>
                                  </p:childTnLst>
                                </p:cTn>
                              </p:par>
                            </p:childTnLst>
                          </p:cTn>
                        </p:par>
                        <p:par>
                          <p:cTn id="232" fill="hold" nodeType="afterGroup">
                            <p:stCondLst>
                              <p:cond delay="1000"/>
                            </p:stCondLst>
                            <p:childTnLst>
                              <p:par>
                                <p:cTn id="233" presetID="21" presetClass="emph" presetSubtype="0" repeatCount="indefinite" fill="hold" grpId="0" nodeType="afterEffect">
                                  <p:stCondLst>
                                    <p:cond delay="0"/>
                                  </p:stCondLst>
                                  <p:childTnLst>
                                    <p:animClr clrSpc="hsl" dir="cw">
                                      <p:cBhvr override="childStyle">
                                        <p:cTn id="234" dur="500" fill="hold"/>
                                        <p:tgtEl>
                                          <p:spTgt spid="218135"/>
                                        </p:tgtEl>
                                        <p:attrNameLst>
                                          <p:attrName>style.color</p:attrName>
                                        </p:attrNameLst>
                                      </p:cBhvr>
                                      <p:by>
                                        <p:hsl h="7200000" s="0" l="0"/>
                                      </p:by>
                                    </p:animClr>
                                    <p:animClr clrSpc="hsl" dir="cw">
                                      <p:cBhvr>
                                        <p:cTn id="235" dur="500" fill="hold"/>
                                        <p:tgtEl>
                                          <p:spTgt spid="218135"/>
                                        </p:tgtEl>
                                        <p:attrNameLst>
                                          <p:attrName>fillcolor</p:attrName>
                                        </p:attrNameLst>
                                      </p:cBhvr>
                                      <p:by>
                                        <p:hsl h="7200000" s="0" l="0"/>
                                      </p:by>
                                    </p:animClr>
                                    <p:animClr clrSpc="hsl" dir="cw">
                                      <p:cBhvr>
                                        <p:cTn id="236" dur="500" fill="hold"/>
                                        <p:tgtEl>
                                          <p:spTgt spid="218135"/>
                                        </p:tgtEl>
                                        <p:attrNameLst>
                                          <p:attrName>stroke.color</p:attrName>
                                        </p:attrNameLst>
                                      </p:cBhvr>
                                      <p:by>
                                        <p:hsl h="7200000" s="0" l="0"/>
                                      </p:by>
                                    </p:animClr>
                                    <p:set>
                                      <p:cBhvr>
                                        <p:cTn id="237" dur="500" fill="hold"/>
                                        <p:tgtEl>
                                          <p:spTgt spid="218135"/>
                                        </p:tgtEl>
                                        <p:attrNameLst>
                                          <p:attrName>fill.type</p:attrName>
                                        </p:attrNameLst>
                                      </p:cBhvr>
                                      <p:to>
                                        <p:strVal val="solid"/>
                                      </p:to>
                                    </p:set>
                                  </p:childTnLst>
                                </p:cTn>
                              </p:par>
                            </p:childTnLst>
                          </p:cTn>
                        </p:par>
                        <p:par>
                          <p:cTn id="238" fill="hold" nodeType="afterGroup">
                            <p:stCondLst>
                              <p:cond delay="1500"/>
                            </p:stCondLst>
                            <p:childTnLst>
                              <p:par>
                                <p:cTn id="239" presetID="0" presetClass="path" presetSubtype="0" accel="50000" decel="50000" fill="hold" nodeType="afterEffect">
                                  <p:stCondLst>
                                    <p:cond delay="0"/>
                                  </p:stCondLst>
                                  <p:childTnLst>
                                    <p:animMotion origin="layout" path="M -0.075 0.10185 C -0.07691 0.1037 -0.07864 0.10578 -0.07569 0.09629 C -0.07274 0.0868 -0.06423 0.05717 -0.05694 0.04444 C -0.04965 0.03171 -0.04114 0.02476 -0.03194 0.01944 C -0.02274 0.01412 -0.0125 0.01296 -0.00208 0.01203 " pathEditMode="relative" rAng="0" ptsTypes="aaaaA">
                                      <p:cBhvr>
                                        <p:cTn id="240" dur="500" fill="hold"/>
                                        <p:tgtEl>
                                          <p:spTgt spid="218137"/>
                                        </p:tgtEl>
                                        <p:attrNameLst>
                                          <p:attrName>ppt_x</p:attrName>
                                          <p:attrName>ppt_y</p:attrName>
                                        </p:attrNameLst>
                                      </p:cBhvr>
                                      <p:rCtr x="3500" y="-4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animBg="1"/>
      <p:bldP spid="218116" grpId="0" animBg="1"/>
      <p:bldP spid="218117" grpId="0" animBg="1"/>
      <p:bldP spid="218118" grpId="0" animBg="1"/>
      <p:bldP spid="218119" grpId="0" animBg="1"/>
      <p:bldP spid="218120" grpId="0" animBg="1"/>
      <p:bldP spid="218121" grpId="0" animBg="1"/>
      <p:bldP spid="218122" grpId="0" animBg="1"/>
      <p:bldP spid="218123" grpId="0" animBg="1"/>
      <p:bldP spid="218124" grpId="0" animBg="1"/>
      <p:bldP spid="218125" grpId="0" animBg="1"/>
      <p:bldP spid="218126" grpId="0" animBg="1"/>
      <p:bldP spid="218127" grpId="0" animBg="1"/>
      <p:bldP spid="218128" grpId="0" animBg="1"/>
      <p:bldP spid="218129" grpId="0" animBg="1"/>
      <p:bldP spid="218130" grpId="0" animBg="1"/>
      <p:bldP spid="218131" grpId="0" animBg="1"/>
      <p:bldP spid="218132" grpId="0" animBg="1"/>
      <p:bldP spid="218133" grpId="0" animBg="1"/>
      <p:bldP spid="218134" grpId="0" animBg="1"/>
      <p:bldP spid="218135" grpId="0" animBg="1"/>
      <p:bldP spid="218138" grpId="0"/>
      <p:bldP spid="218138" grpId="1"/>
      <p:bldP spid="218139" grpId="0"/>
      <p:bldP spid="218139" grpId="1"/>
      <p:bldP spid="218140" grpId="0"/>
      <p:bldP spid="218140" grpId="1"/>
      <p:bldP spid="218141" grpId="0"/>
      <p:bldP spid="218141" grpId="1"/>
      <p:bldP spid="218142" grpId="0"/>
      <p:bldP spid="218142" grpId="1"/>
      <p:bldP spid="218143" grpId="0"/>
      <p:bldP spid="218144" grpId="0"/>
      <p:bldP spid="218144" grpId="1"/>
      <p:bldP spid="218145" grpId="0"/>
      <p:bldP spid="218145" grpId="1"/>
      <p:bldP spid="218146" grpId="0"/>
      <p:bldP spid="218146"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1"/>
          <p:cNvSpPr>
            <a:spLocks noChangeArrowheads="1"/>
          </p:cNvSpPr>
          <p:nvPr/>
        </p:nvSpPr>
        <p:spPr bwMode="auto">
          <a:xfrm>
            <a:off x="381000" y="3617893"/>
            <a:ext cx="8305800" cy="954107"/>
          </a:xfrm>
          <a:prstGeom prst="rect">
            <a:avLst/>
          </a:prstGeom>
          <a:solidFill>
            <a:schemeClr val="accent3">
              <a:lumMod val="20000"/>
              <a:lumOff val="80000"/>
            </a:schemeClr>
          </a:solidFill>
          <a:ln w="9525">
            <a:noFill/>
            <a:miter lim="800000"/>
            <a:headEnd/>
            <a:tailEnd/>
          </a:ln>
          <a:effectLst>
            <a:prstShdw prst="shdw17" dist="17961" dir="2700000">
              <a:schemeClr val="accent1">
                <a:gamma/>
                <a:shade val="60000"/>
                <a:invGamma/>
              </a:schemeClr>
            </a:prstShdw>
          </a:effectLst>
          <a:scene3d>
            <a:camera prst="orthographicFront"/>
            <a:lightRig rig="threePt" dir="t"/>
          </a:scene3d>
          <a:sp3d>
            <a:bevelT w="152400" h="50800" prst="softRound"/>
          </a:sp3d>
        </p:spPr>
        <p:txBody>
          <a:bodyPr anchor="ctr">
            <a:spAutoFit/>
          </a:bodyPr>
          <a:lstStyle/>
          <a:p>
            <a:pPr indent="339725" algn="just" eaLnBrk="0" hangingPunct="0">
              <a:defRPr/>
            </a:pPr>
            <a:r>
              <a:rPr lang="ru-RU"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Hình</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thành</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nhận</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thức</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và</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tình</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cảm</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mới</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về</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thế</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giới</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kẻ</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thù</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và</a:t>
            </a:r>
            <a:r>
              <a:rPr lang="en-US" sz="2800" dirty="0">
                <a:solidFill>
                  <a:srgbClr val="000000"/>
                </a:solidFill>
                <a:latin typeface="Times New Roman" pitchFamily="18" charset="0"/>
                <a:cs typeface="Times New Roman" pitchFamily="18" charset="0"/>
              </a:rPr>
              <a:t> ý </a:t>
            </a:r>
            <a:r>
              <a:rPr lang="en-US" sz="2800" dirty="0" err="1">
                <a:solidFill>
                  <a:srgbClr val="000000"/>
                </a:solidFill>
                <a:latin typeface="Times New Roman" pitchFamily="18" charset="0"/>
                <a:cs typeface="Times New Roman" pitchFamily="18" charset="0"/>
              </a:rPr>
              <a:t>thức</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giai</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cấp</a:t>
            </a:r>
            <a:endParaRPr lang="en-US" sz="2800" dirty="0">
              <a:latin typeface="Times New Roman" pitchFamily="18" charset="0"/>
              <a:cs typeface="Times New Roman" pitchFamily="18" charset="0"/>
            </a:endParaRPr>
          </a:p>
        </p:txBody>
      </p:sp>
      <p:sp>
        <p:nvSpPr>
          <p:cNvPr id="7" name="Title 1"/>
          <p:cNvSpPr txBox="1">
            <a:spLocks/>
          </p:cNvSpPr>
          <p:nvPr/>
        </p:nvSpPr>
        <p:spPr>
          <a:xfrm>
            <a:off x="381000" y="381000"/>
            <a:ext cx="8382000" cy="533400"/>
          </a:xfrm>
          <a:prstGeom prst="rect">
            <a:avLst/>
          </a:prstGeom>
          <a:solidFill>
            <a:schemeClr val="accent2">
              <a:lumMod val="20000"/>
              <a:lumOff val="80000"/>
            </a:schemeClr>
          </a:solidFill>
          <a:scene3d>
            <a:camera prst="orthographicFront"/>
            <a:lightRig rig="threePt" dir="t"/>
          </a:scene3d>
          <a:sp3d>
            <a:bevelT prst="convex"/>
          </a:sp3d>
        </p:spPr>
        <p:txBody>
          <a:bodyPr anchor="ctr">
            <a:normAutofit fontScale="62500" lnSpcReduction="20000"/>
          </a:bodyPr>
          <a:lstStyle/>
          <a:p>
            <a:pPr algn="ctr" fontAlgn="auto">
              <a:spcAft>
                <a:spcPts val="0"/>
              </a:spcAft>
              <a:defRPr/>
            </a:pPr>
            <a:r>
              <a:rPr lang="en-US" sz="2800" b="1" dirty="0">
                <a:latin typeface="Times New Roman" pitchFamily="18" charset="0"/>
                <a:ea typeface="+mj-ea"/>
                <a:cs typeface="Times New Roman" pitchFamily="18" charset="0"/>
              </a:rPr>
              <a:t>II. QUÁ TRÌNH HÌNH THÀNH VÀ PHÁT TRIỂN TƯ TƯỞNG HỒ CHÍ MINH</a:t>
            </a:r>
          </a:p>
        </p:txBody>
      </p:sp>
      <p:sp>
        <p:nvSpPr>
          <p:cNvPr id="5" name="Content Placeholder 2"/>
          <p:cNvSpPr txBox="1">
            <a:spLocks/>
          </p:cNvSpPr>
          <p:nvPr/>
        </p:nvSpPr>
        <p:spPr bwMode="auto">
          <a:xfrm>
            <a:off x="381000" y="2133600"/>
            <a:ext cx="8382000" cy="990600"/>
          </a:xfrm>
          <a:prstGeom prst="rect">
            <a:avLst/>
          </a:prstGeom>
          <a:solidFill>
            <a:srgbClr val="FBF693"/>
          </a:solidFill>
          <a:ln w="9525">
            <a:noFill/>
            <a:miter lim="800000"/>
            <a:headEnd/>
            <a:tailEnd/>
          </a:ln>
          <a:scene3d>
            <a:camera prst="orthographicFront"/>
            <a:lightRig rig="threePt" dir="t"/>
          </a:scene3d>
          <a:sp3d>
            <a:bevelT w="139700" prst="cross"/>
          </a:sp3d>
        </p:spPr>
        <p:txBody>
          <a:bodyPr>
            <a:normAutofit fontScale="92500"/>
          </a:bodyPr>
          <a:lstStyle/>
          <a:p>
            <a:pPr marL="398463" lvl="1" indent="-398463" algn="just" fontAlgn="auto">
              <a:spcBef>
                <a:spcPct val="20000"/>
              </a:spcBef>
              <a:spcAft>
                <a:spcPts val="0"/>
              </a:spcAft>
              <a:defRPr/>
            </a:pPr>
            <a:r>
              <a:rPr lang="en-US" sz="2800" b="1" dirty="0">
                <a:latin typeface="Times New Roman" pitchFamily="18" charset="0"/>
                <a:cs typeface="Times New Roman" pitchFamily="18" charset="0"/>
              </a:rPr>
              <a:t>2. </a:t>
            </a:r>
            <a:r>
              <a:rPr lang="en-US" sz="2800" b="1" dirty="0" err="1">
                <a:latin typeface="Times New Roman" pitchFamily="18" charset="0"/>
                <a:cs typeface="Times New Roman" pitchFamily="18" charset="0"/>
              </a:rPr>
              <a:t>Thời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kỳ</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giữa</a:t>
            </a:r>
            <a:r>
              <a:rPr lang="en-US" sz="2800" b="1" dirty="0">
                <a:latin typeface="Times New Roman" pitchFamily="18" charset="0"/>
                <a:cs typeface="Times New Roman" pitchFamily="18" charset="0"/>
              </a:rPr>
              <a:t> 1911 - </a:t>
            </a:r>
            <a:r>
              <a:rPr lang="en-US" sz="2800" b="1" dirty="0" err="1">
                <a:latin typeface="Times New Roman" pitchFamily="18" charset="0"/>
                <a:cs typeface="Times New Roman" pitchFamily="18" charset="0"/>
              </a:rPr>
              <a:t>cuối</a:t>
            </a:r>
            <a:r>
              <a:rPr lang="en-US" sz="2800" b="1" dirty="0">
                <a:latin typeface="Times New Roman" pitchFamily="18" charset="0"/>
                <a:cs typeface="Times New Roman" pitchFamily="18" charset="0"/>
              </a:rPr>
              <a:t> 1920: </a:t>
            </a:r>
            <a:r>
              <a:rPr lang="ru-RU"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Hình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thành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tư</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tưởng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cứu</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nước</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giải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phóng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dân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tộc</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theo</a:t>
            </a:r>
            <a:r>
              <a:rPr lang="en-US" sz="2800" b="1" dirty="0">
                <a:latin typeface="Times New Roman" pitchFamily="18" charset="0"/>
                <a:cs typeface="Times New Roman" pitchFamily="18" charset="0"/>
              </a:rPr>
              <a:t> con </a:t>
            </a:r>
            <a:r>
              <a:rPr lang="en-US" sz="2800" b="1" dirty="0" err="1">
                <a:latin typeface="Times New Roman" pitchFamily="18" charset="0"/>
                <a:cs typeface="Times New Roman" pitchFamily="18" charset="0"/>
              </a:rPr>
              <a:t>đường</a:t>
            </a:r>
            <a:r>
              <a:rPr lang="en-US" sz="2800" b="1" dirty="0">
                <a:latin typeface="Times New Roman" pitchFamily="18" charset="0"/>
                <a:cs typeface="Times New Roman" pitchFamily="18" charset="0"/>
              </a:rPr>
              <a:t> CMVS</a:t>
            </a:r>
          </a:p>
        </p:txBody>
      </p:sp>
      <p:sp>
        <p:nvSpPr>
          <p:cNvPr id="8" name="Content Placeholder 2"/>
          <p:cNvSpPr txBox="1">
            <a:spLocks/>
          </p:cNvSpPr>
          <p:nvPr/>
        </p:nvSpPr>
        <p:spPr bwMode="auto">
          <a:xfrm>
            <a:off x="381000" y="1066800"/>
            <a:ext cx="8382000" cy="990600"/>
          </a:xfrm>
          <a:prstGeom prst="rect">
            <a:avLst/>
          </a:prstGeom>
          <a:solidFill>
            <a:srgbClr val="FBF693"/>
          </a:solidFill>
          <a:ln w="9525">
            <a:noFill/>
            <a:miter lim="800000"/>
            <a:headEnd/>
            <a:tailEnd/>
          </a:ln>
          <a:scene3d>
            <a:camera prst="orthographicFront"/>
            <a:lightRig rig="threePt" dir="t"/>
          </a:scene3d>
          <a:sp3d>
            <a:bevelT w="139700" prst="cross"/>
          </a:sp3d>
        </p:spPr>
        <p:txBody>
          <a:bodyPr>
            <a:normAutofit/>
          </a:bodyPr>
          <a:lstStyle/>
          <a:p>
            <a:pPr lvl="1" indent="-398463" algn="just" fontAlgn="auto">
              <a:spcBef>
                <a:spcPct val="20000"/>
              </a:spcBef>
              <a:spcAft>
                <a:spcPts val="0"/>
              </a:spcAft>
              <a:defRPr/>
            </a:pPr>
            <a:r>
              <a:rPr lang="en-US" sz="2800" b="1" dirty="0">
                <a:latin typeface="Times New Roman" pitchFamily="18" charset="0"/>
                <a:cs typeface="Times New Roman" pitchFamily="18" charset="0"/>
              </a:rPr>
              <a:t>1. </a:t>
            </a:r>
            <a:r>
              <a:rPr lang="en-US" sz="2800" b="1" dirty="0" err="1">
                <a:latin typeface="Times New Roman" pitchFamily="18" charset="0"/>
                <a:cs typeface="Times New Roman" pitchFamily="18" charset="0"/>
              </a:rPr>
              <a:t>Từ</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nhỏ</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đến</a:t>
            </a:r>
            <a:r>
              <a:rPr lang="en-US" sz="2800" b="1" dirty="0">
                <a:latin typeface="Times New Roman" pitchFamily="18" charset="0"/>
                <a:cs typeface="Times New Roman" pitchFamily="18" charset="0"/>
              </a:rPr>
              <a:t> 1911: </a:t>
            </a:r>
            <a:r>
              <a:rPr lang="en-US" sz="2800" b="1" dirty="0" err="1">
                <a:latin typeface="Times New Roman" pitchFamily="18" charset="0"/>
                <a:cs typeface="Times New Roman" pitchFamily="18" charset="0"/>
              </a:rPr>
              <a:t>Giai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đoạn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hình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thành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tư</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tưởng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yêu</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nước</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và</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chí</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hướng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cách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mạng</a:t>
            </a:r>
            <a:endParaRPr lang="en-US"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35772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280577"/>
                                        </p:tgtEl>
                                        <p:attrNameLst>
                                          <p:attrName>style.visibility</p:attrName>
                                        </p:attrNameLst>
                                      </p:cBhvr>
                                      <p:to>
                                        <p:strVal val="visible"/>
                                      </p:to>
                                    </p:set>
                                    <p:animEffect transition="in" filter="checkerboard(across)">
                                      <p:cBhvr>
                                        <p:cTn id="7" dur="500"/>
                                        <p:tgtEl>
                                          <p:spTgt spid="280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4294967295"/>
          </p:nvPr>
        </p:nvSpPr>
        <p:spPr>
          <a:xfrm>
            <a:off x="381000" y="1447800"/>
            <a:ext cx="6934200" cy="5029200"/>
          </a:xfrm>
          <a:solidFill>
            <a:srgbClr val="FEFCDA"/>
          </a:solidFill>
        </p:spPr>
        <p:txBody>
          <a:bodyPr/>
          <a:lstStyle/>
          <a:p>
            <a:pPr marL="857250" lvl="1" indent="-457200" eaLnBrk="1" hangingPunct="1">
              <a:buFontTx/>
              <a:buNone/>
              <a:defRPr/>
            </a:pPr>
            <a:endParaRPr lang="en-US" sz="1600" dirty="0" smtClean="0">
              <a:effectLst>
                <a:outerShdw blurRad="38100" dist="38100" dir="2700000" algn="tl">
                  <a:srgbClr val="C0C0C0"/>
                </a:outerShdw>
              </a:effectLst>
              <a:latin typeface=".VnTime" pitchFamily="34" charset="0"/>
            </a:endParaRPr>
          </a:p>
        </p:txBody>
      </p:sp>
      <p:grpSp>
        <p:nvGrpSpPr>
          <p:cNvPr id="2" name="Group 23"/>
          <p:cNvGrpSpPr>
            <a:grpSpLocks/>
          </p:cNvGrpSpPr>
          <p:nvPr/>
        </p:nvGrpSpPr>
        <p:grpSpPr bwMode="auto">
          <a:xfrm>
            <a:off x="4651375" y="2909888"/>
            <a:ext cx="1978025" cy="3138487"/>
            <a:chOff x="3303" y="1755"/>
            <a:chExt cx="1152" cy="1749"/>
          </a:xfrm>
          <a:effectLst>
            <a:innerShdw blurRad="114300">
              <a:prstClr val="black"/>
            </a:innerShdw>
          </a:effectLst>
        </p:grpSpPr>
        <p:sp>
          <p:nvSpPr>
            <p:cNvPr id="13" name="Line 24"/>
            <p:cNvSpPr>
              <a:spLocks noChangeShapeType="1"/>
            </p:cNvSpPr>
            <p:nvPr/>
          </p:nvSpPr>
          <p:spPr bwMode="auto">
            <a:xfrm>
              <a:off x="3312" y="1776"/>
              <a:ext cx="0" cy="1728"/>
            </a:xfrm>
            <a:prstGeom prst="line">
              <a:avLst/>
            </a:prstGeom>
            <a:ln>
              <a:headEnd/>
              <a:tailEnd/>
            </a:ln>
            <a:scene3d>
              <a:camera prst="orthographicFront"/>
              <a:lightRig rig="threePt" dir="t"/>
            </a:scene3d>
            <a:sp3d>
              <a:bevelT w="165100" prst="coolSlant"/>
            </a:sp3d>
          </p:spPr>
          <p:style>
            <a:lnRef idx="1">
              <a:schemeClr val="accent4"/>
            </a:lnRef>
            <a:fillRef idx="2">
              <a:schemeClr val="accent4"/>
            </a:fillRef>
            <a:effectRef idx="1">
              <a:schemeClr val="accent4"/>
            </a:effectRef>
            <a:fontRef idx="minor">
              <a:schemeClr val="dk1"/>
            </a:fontRef>
          </p:style>
          <p:txBody>
            <a:bodyPr/>
            <a:lstStyle/>
            <a:p>
              <a:pPr>
                <a:defRPr/>
              </a:pPr>
              <a:endParaRPr lang="en-US"/>
            </a:p>
          </p:txBody>
        </p:sp>
        <p:sp>
          <p:nvSpPr>
            <p:cNvPr id="14" name="Text Box 25"/>
            <p:cNvSpPr txBox="1">
              <a:spLocks noChangeArrowheads="1"/>
            </p:cNvSpPr>
            <p:nvPr/>
          </p:nvSpPr>
          <p:spPr bwMode="auto">
            <a:xfrm>
              <a:off x="3303" y="1755"/>
              <a:ext cx="1152" cy="226"/>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b="1" dirty="0" err="1">
                  <a:effectLst>
                    <a:outerShdw blurRad="38100" dist="38100" dir="2700000" algn="tl">
                      <a:srgbClr val="000000"/>
                    </a:outerShdw>
                  </a:effectLst>
                  <a:cs typeface="Arial" charset="0"/>
                </a:rPr>
                <a:t>Dự</a:t>
              </a:r>
              <a:r>
                <a:rPr lang="en-US" b="1" dirty="0">
                  <a:effectLst>
                    <a:outerShdw blurRad="38100" dist="38100" dir="2700000" algn="tl">
                      <a:srgbClr val="000000"/>
                    </a:outerShdw>
                  </a:effectLst>
                  <a:cs typeface="Arial" charset="0"/>
                </a:rPr>
                <a:t> </a:t>
              </a:r>
              <a:r>
                <a:rPr lang="en-US" b="1" dirty="0" err="1">
                  <a:effectLst>
                    <a:outerShdw blurRad="38100" dist="38100" dir="2700000" algn="tl">
                      <a:srgbClr val="000000"/>
                    </a:outerShdw>
                  </a:effectLst>
                  <a:cs typeface="Arial" charset="0"/>
                </a:rPr>
                <a:t>Đại</a:t>
              </a:r>
              <a:r>
                <a:rPr lang="en-US" b="1" dirty="0">
                  <a:effectLst>
                    <a:outerShdw blurRad="38100" dist="38100" dir="2700000" algn="tl">
                      <a:srgbClr val="000000"/>
                    </a:outerShdw>
                  </a:effectLst>
                  <a:cs typeface="Arial" charset="0"/>
                </a:rPr>
                <a:t> </a:t>
              </a:r>
              <a:r>
                <a:rPr lang="en-US" b="1" dirty="0" err="1">
                  <a:effectLst>
                    <a:outerShdw blurRad="38100" dist="38100" dir="2700000" algn="tl">
                      <a:srgbClr val="000000"/>
                    </a:outerShdw>
                  </a:effectLst>
                  <a:cs typeface="Arial" charset="0"/>
                </a:rPr>
                <a:t>hội</a:t>
              </a:r>
              <a:r>
                <a:rPr lang="en-US" b="1" dirty="0">
                  <a:effectLst>
                    <a:outerShdw blurRad="38100" dist="38100" dir="2700000" algn="tl">
                      <a:srgbClr val="000000"/>
                    </a:outerShdw>
                  </a:effectLst>
                  <a:cs typeface="Arial" charset="0"/>
                </a:rPr>
                <a:t> </a:t>
              </a:r>
              <a:r>
                <a:rPr lang="en-US" b="1" dirty="0" err="1">
                  <a:effectLst>
                    <a:outerShdw blurRad="38100" dist="38100" dir="2700000" algn="tl">
                      <a:srgbClr val="000000"/>
                    </a:outerShdw>
                  </a:effectLst>
                  <a:cs typeface="Arial" charset="0"/>
                </a:rPr>
                <a:t>Tua</a:t>
              </a:r>
              <a:endParaRPr lang="en-US" b="1" dirty="0">
                <a:effectLst>
                  <a:outerShdw blurRad="38100" dist="38100" dir="2700000" algn="tl">
                    <a:srgbClr val="000000"/>
                  </a:outerShdw>
                </a:effectLst>
                <a:cs typeface="Angsana New" pitchFamily="18" charset="-34"/>
              </a:endParaRPr>
            </a:p>
          </p:txBody>
        </p:sp>
      </p:grpSp>
      <p:grpSp>
        <p:nvGrpSpPr>
          <p:cNvPr id="3" name="Group 26"/>
          <p:cNvGrpSpPr>
            <a:grpSpLocks/>
          </p:cNvGrpSpPr>
          <p:nvPr/>
        </p:nvGrpSpPr>
        <p:grpSpPr bwMode="auto">
          <a:xfrm>
            <a:off x="3649662" y="3724275"/>
            <a:ext cx="3132138" cy="2341563"/>
            <a:chOff x="2757" y="2199"/>
            <a:chExt cx="1824" cy="1305"/>
          </a:xfrm>
          <a:effectLst>
            <a:innerShdw blurRad="114300">
              <a:prstClr val="black"/>
            </a:innerShdw>
          </a:effectLst>
        </p:grpSpPr>
        <p:sp>
          <p:nvSpPr>
            <p:cNvPr id="18" name="Line 27"/>
            <p:cNvSpPr>
              <a:spLocks noChangeShapeType="1"/>
            </p:cNvSpPr>
            <p:nvPr/>
          </p:nvSpPr>
          <p:spPr bwMode="auto">
            <a:xfrm>
              <a:off x="2763" y="2208"/>
              <a:ext cx="0" cy="1296"/>
            </a:xfrm>
            <a:prstGeom prst="line">
              <a:avLst/>
            </a:prstGeom>
            <a:ln>
              <a:headEnd/>
              <a:tailEnd/>
            </a:ln>
            <a:scene3d>
              <a:camera prst="orthographicFront"/>
              <a:lightRig rig="threePt" dir="t"/>
            </a:scene3d>
            <a:sp3d>
              <a:bevelT w="165100" prst="coolSlant"/>
            </a:sp3d>
          </p:spPr>
          <p:style>
            <a:lnRef idx="1">
              <a:schemeClr val="accent4"/>
            </a:lnRef>
            <a:fillRef idx="2">
              <a:schemeClr val="accent4"/>
            </a:fillRef>
            <a:effectRef idx="1">
              <a:schemeClr val="accent4"/>
            </a:effectRef>
            <a:fontRef idx="minor">
              <a:schemeClr val="dk1"/>
            </a:fontRef>
          </p:style>
          <p:txBody>
            <a:bodyPr/>
            <a:lstStyle/>
            <a:p>
              <a:pPr>
                <a:defRPr/>
              </a:pPr>
              <a:endParaRPr lang="en-US"/>
            </a:p>
          </p:txBody>
        </p:sp>
        <p:sp>
          <p:nvSpPr>
            <p:cNvPr id="19" name="Text Box 28"/>
            <p:cNvSpPr txBox="1">
              <a:spLocks noChangeArrowheads="1"/>
            </p:cNvSpPr>
            <p:nvPr/>
          </p:nvSpPr>
          <p:spPr bwMode="auto">
            <a:xfrm>
              <a:off x="2757" y="2199"/>
              <a:ext cx="1824" cy="24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b="1">
                  <a:effectLst>
                    <a:outerShdw blurRad="38100" dist="38100" dir="2700000" algn="tl">
                      <a:srgbClr val="000000"/>
                    </a:outerShdw>
                  </a:effectLst>
                  <a:cs typeface="Arial" charset="0"/>
                </a:rPr>
                <a:t>Đọc luận cương của Lênin</a:t>
              </a:r>
            </a:p>
          </p:txBody>
        </p:sp>
      </p:grpSp>
      <p:grpSp>
        <p:nvGrpSpPr>
          <p:cNvPr id="4" name="Group 29"/>
          <p:cNvGrpSpPr>
            <a:grpSpLocks/>
          </p:cNvGrpSpPr>
          <p:nvPr/>
        </p:nvGrpSpPr>
        <p:grpSpPr bwMode="auto">
          <a:xfrm>
            <a:off x="2624137" y="4514850"/>
            <a:ext cx="4614863" cy="1549400"/>
            <a:chOff x="2183" y="2640"/>
            <a:chExt cx="3097" cy="864"/>
          </a:xfrm>
          <a:effectLst>
            <a:innerShdw blurRad="114300">
              <a:prstClr val="black"/>
            </a:innerShdw>
          </a:effectLst>
        </p:grpSpPr>
        <p:sp>
          <p:nvSpPr>
            <p:cNvPr id="21" name="Line 30"/>
            <p:cNvSpPr>
              <a:spLocks noChangeShapeType="1"/>
            </p:cNvSpPr>
            <p:nvPr/>
          </p:nvSpPr>
          <p:spPr bwMode="auto">
            <a:xfrm>
              <a:off x="2196" y="2640"/>
              <a:ext cx="0" cy="864"/>
            </a:xfrm>
            <a:prstGeom prst="line">
              <a:avLst/>
            </a:prstGeom>
            <a:ln>
              <a:headEnd/>
              <a:tailEnd/>
            </a:ln>
            <a:scene3d>
              <a:camera prst="orthographicFront"/>
              <a:lightRig rig="threePt" dir="t"/>
            </a:scene3d>
            <a:sp3d>
              <a:bevelT w="165100" prst="coolSlant"/>
            </a:sp3d>
          </p:spPr>
          <p:style>
            <a:lnRef idx="1">
              <a:schemeClr val="accent4"/>
            </a:lnRef>
            <a:fillRef idx="2">
              <a:schemeClr val="accent4"/>
            </a:fillRef>
            <a:effectRef idx="1">
              <a:schemeClr val="accent4"/>
            </a:effectRef>
            <a:fontRef idx="minor">
              <a:schemeClr val="dk1"/>
            </a:fontRef>
          </p:style>
          <p:txBody>
            <a:bodyPr/>
            <a:lstStyle/>
            <a:p>
              <a:pPr>
                <a:defRPr/>
              </a:pPr>
              <a:endParaRPr lang="en-US"/>
            </a:p>
          </p:txBody>
        </p:sp>
        <p:sp>
          <p:nvSpPr>
            <p:cNvPr id="22" name="Text Box 31"/>
            <p:cNvSpPr txBox="1">
              <a:spLocks noChangeArrowheads="1"/>
            </p:cNvSpPr>
            <p:nvPr/>
          </p:nvSpPr>
          <p:spPr bwMode="auto">
            <a:xfrm>
              <a:off x="2183" y="2655"/>
              <a:ext cx="3097" cy="223"/>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b="1">
                <a:effectLst>
                  <a:outerShdw blurRad="38100" dist="38100" dir="2700000" algn="tl">
                    <a:srgbClr val="000000"/>
                  </a:outerShdw>
                </a:effectLst>
                <a:cs typeface="Angsana New" pitchFamily="18" charset="-34"/>
              </a:endParaRPr>
            </a:p>
            <a:p>
              <a:pPr algn="ctr">
                <a:defRPr/>
              </a:pPr>
              <a:r>
                <a:rPr lang="en-US" b="1">
                  <a:effectLst>
                    <a:outerShdw blurRad="38100" dist="38100" dir="2700000" algn="tl">
                      <a:srgbClr val="000000"/>
                    </a:outerShdw>
                  </a:effectLst>
                  <a:cs typeface="Angsana New" pitchFamily="18" charset="-34"/>
                </a:rPr>
                <a:t>V</a:t>
              </a:r>
              <a:r>
                <a:rPr lang="en-US" b="1">
                  <a:effectLst>
                    <a:outerShdw blurRad="38100" dist="38100" dir="2700000" algn="tl">
                      <a:srgbClr val="000000"/>
                    </a:outerShdw>
                  </a:effectLst>
                  <a:cs typeface="Arial" charset="0"/>
                </a:rPr>
                <a:t>ào Đảng XH Pháp. Gửi yêu sách 8 điểm</a:t>
              </a:r>
            </a:p>
            <a:p>
              <a:pPr algn="ctr">
                <a:defRPr/>
              </a:pPr>
              <a:endParaRPr lang="en-US" b="1">
                <a:effectLst>
                  <a:outerShdw blurRad="38100" dist="38100" dir="2700000" algn="tl">
                    <a:srgbClr val="000000"/>
                  </a:outerShdw>
                </a:effectLst>
                <a:cs typeface="Angsana New" pitchFamily="18" charset="-34"/>
              </a:endParaRPr>
            </a:p>
          </p:txBody>
        </p:sp>
      </p:grpSp>
      <p:grpSp>
        <p:nvGrpSpPr>
          <p:cNvPr id="5" name="Group 32"/>
          <p:cNvGrpSpPr>
            <a:grpSpLocks/>
          </p:cNvGrpSpPr>
          <p:nvPr/>
        </p:nvGrpSpPr>
        <p:grpSpPr bwMode="auto">
          <a:xfrm>
            <a:off x="971066" y="2019858"/>
            <a:ext cx="5840947" cy="2406441"/>
            <a:chOff x="1184" y="1151"/>
            <a:chExt cx="3402" cy="1341"/>
          </a:xfrm>
          <a:effectLst>
            <a:glow rad="101600">
              <a:schemeClr val="accent2">
                <a:satMod val="175000"/>
                <a:alpha val="40000"/>
              </a:schemeClr>
            </a:glow>
          </a:effectLst>
        </p:grpSpPr>
        <p:sp>
          <p:nvSpPr>
            <p:cNvPr id="24" name="Text Box 33"/>
            <p:cNvSpPr txBox="1">
              <a:spLocks noChangeArrowheads="1"/>
            </p:cNvSpPr>
            <p:nvPr/>
          </p:nvSpPr>
          <p:spPr bwMode="auto">
            <a:xfrm>
              <a:off x="2714" y="1151"/>
              <a:ext cx="1872" cy="265"/>
            </a:xfrm>
            <a:prstGeom prst="rect">
              <a:avLst/>
            </a:prstGeom>
            <a:solidFill>
              <a:srgbClr val="800000"/>
            </a:solidFill>
            <a:ln w="38100">
              <a:noFill/>
              <a:miter lim="800000"/>
              <a:headEnd/>
              <a:tailEnd/>
            </a:ln>
            <a:effectLst>
              <a:prstShdw prst="shdw17" dist="17961" dir="2700000">
                <a:srgbClr val="800000">
                  <a:gamma/>
                  <a:shade val="60000"/>
                  <a:invGamma/>
                </a:srgbClr>
              </a:prstShdw>
            </a:effectLst>
            <a:scene3d>
              <a:camera prst="orthographicFront"/>
              <a:lightRig rig="threePt" dir="t"/>
            </a:scene3d>
            <a:sp3d>
              <a:bevelT prst="angle"/>
            </a:sp3d>
          </p:spPr>
          <p:txBody>
            <a:bodyPr anchor="ctr"/>
            <a:lstStyle/>
            <a:p>
              <a:pPr algn="ctr">
                <a:defRPr/>
              </a:pPr>
              <a:r>
                <a:rPr lang="en-US" sz="1600" b="1" dirty="0" err="1">
                  <a:solidFill>
                    <a:schemeClr val="bg1"/>
                  </a:solidFill>
                  <a:effectLst>
                    <a:outerShdw blurRad="38100" dist="38100" dir="2700000" algn="tl">
                      <a:srgbClr val="000000"/>
                    </a:outerShdw>
                  </a:effectLst>
                  <a:latin typeface="Arial" charset="0"/>
                  <a:cs typeface="Angsana New" pitchFamily="18" charset="-34"/>
                </a:rPr>
                <a:t>Kh</a:t>
              </a:r>
              <a:r>
                <a:rPr lang="en-US" sz="1600" b="1" dirty="0" err="1">
                  <a:solidFill>
                    <a:schemeClr val="bg1"/>
                  </a:solidFill>
                  <a:effectLst>
                    <a:outerShdw blurRad="38100" dist="38100" dir="2700000" algn="tl">
                      <a:srgbClr val="000000"/>
                    </a:outerShdw>
                  </a:effectLst>
                  <a:latin typeface="Arial" charset="0"/>
                  <a:cs typeface="Arial" charset="0"/>
                </a:rPr>
                <a:t>ẳng</a:t>
              </a:r>
              <a:r>
                <a:rPr lang="en-US" sz="1600" b="1" dirty="0">
                  <a:solidFill>
                    <a:schemeClr val="bg1"/>
                  </a:solidFill>
                  <a:effectLst>
                    <a:outerShdw blurRad="38100" dist="38100" dir="2700000" algn="tl">
                      <a:srgbClr val="000000"/>
                    </a:outerShdw>
                  </a:effectLst>
                  <a:latin typeface="Arial" charset="0"/>
                  <a:cs typeface="Arial" charset="0"/>
                </a:rPr>
                <a:t> </a:t>
              </a:r>
              <a:r>
                <a:rPr lang="en-US" sz="1600" b="1" dirty="0" err="1">
                  <a:solidFill>
                    <a:schemeClr val="bg1"/>
                  </a:solidFill>
                  <a:effectLst>
                    <a:outerShdw blurRad="38100" dist="38100" dir="2700000" algn="tl">
                      <a:srgbClr val="000000"/>
                    </a:outerShdw>
                  </a:effectLst>
                  <a:latin typeface="Arial" charset="0"/>
                  <a:cs typeface="Arial" charset="0"/>
                </a:rPr>
                <a:t>định</a:t>
              </a:r>
              <a:r>
                <a:rPr lang="en-US" sz="1600" b="1" dirty="0">
                  <a:solidFill>
                    <a:schemeClr val="bg1"/>
                  </a:solidFill>
                  <a:effectLst>
                    <a:outerShdw blurRad="38100" dist="38100" dir="2700000" algn="tl">
                      <a:srgbClr val="000000"/>
                    </a:outerShdw>
                  </a:effectLst>
                  <a:latin typeface="Arial" charset="0"/>
                  <a:cs typeface="Arial" charset="0"/>
                </a:rPr>
                <a:t> CN </a:t>
              </a:r>
              <a:r>
                <a:rPr lang="en-US" sz="1600" b="1" dirty="0" err="1">
                  <a:solidFill>
                    <a:schemeClr val="bg1"/>
                  </a:solidFill>
                  <a:effectLst>
                    <a:outerShdw blurRad="38100" dist="38100" dir="2700000" algn="tl">
                      <a:srgbClr val="000000"/>
                    </a:outerShdw>
                  </a:effectLst>
                  <a:latin typeface="Arial" charset="0"/>
                  <a:cs typeface="Arial" charset="0"/>
                </a:rPr>
                <a:t>Mác</a:t>
              </a:r>
              <a:r>
                <a:rPr lang="en-US" sz="1600" b="1" dirty="0">
                  <a:solidFill>
                    <a:schemeClr val="bg1"/>
                  </a:solidFill>
                  <a:effectLst>
                    <a:outerShdw blurRad="38100" dist="38100" dir="2700000" algn="tl">
                      <a:srgbClr val="000000"/>
                    </a:outerShdw>
                  </a:effectLst>
                  <a:latin typeface="Arial" charset="0"/>
                  <a:cs typeface="Arial" charset="0"/>
                </a:rPr>
                <a:t>- </a:t>
              </a:r>
              <a:r>
                <a:rPr lang="en-US" sz="1600" b="1" dirty="0" err="1">
                  <a:solidFill>
                    <a:schemeClr val="bg1"/>
                  </a:solidFill>
                  <a:effectLst>
                    <a:outerShdw blurRad="38100" dist="38100" dir="2700000" algn="tl">
                      <a:srgbClr val="000000"/>
                    </a:outerShdw>
                  </a:effectLst>
                  <a:latin typeface="Arial" charset="0"/>
                  <a:cs typeface="Arial" charset="0"/>
                </a:rPr>
                <a:t>Lênin</a:t>
              </a:r>
              <a:endParaRPr lang="en-US" sz="1600" b="1" dirty="0">
                <a:solidFill>
                  <a:schemeClr val="bg1"/>
                </a:solidFill>
                <a:effectLst>
                  <a:outerShdw blurRad="38100" dist="38100" dir="2700000" algn="tl">
                    <a:srgbClr val="000000"/>
                  </a:outerShdw>
                </a:effectLst>
                <a:latin typeface="Arial" charset="0"/>
                <a:cs typeface="Arial" charset="0"/>
              </a:endParaRPr>
            </a:p>
          </p:txBody>
        </p:sp>
        <p:sp>
          <p:nvSpPr>
            <p:cNvPr id="25" name="WordArt 34"/>
            <p:cNvSpPr>
              <a:spLocks noChangeArrowheads="1" noChangeShapeType="1" noTextEdit="1"/>
            </p:cNvSpPr>
            <p:nvPr/>
          </p:nvSpPr>
          <p:spPr bwMode="auto">
            <a:xfrm rot="19565270">
              <a:off x="1184" y="2102"/>
              <a:ext cx="2260" cy="390"/>
            </a:xfrm>
            <a:prstGeom prst="rect">
              <a:avLst/>
            </a:prstGeom>
          </p:spPr>
          <p:txBody>
            <a:bodyPr wrap="none" fromWordArt="1">
              <a:prstTxWarp prst="textSlantUp">
                <a:avLst>
                  <a:gd name="adj" fmla="val 55556"/>
                </a:avLst>
              </a:prstTxWarp>
            </a:bodyPr>
            <a:lstStyle/>
            <a:p>
              <a:pPr algn="ctr">
                <a:defRPr/>
              </a:pPr>
              <a:r>
                <a:rPr lang="pt-BR" kern="10" dirty="0">
                  <a:ln w="38100">
                    <a:solidFill>
                      <a:srgbClr val="663300"/>
                    </a:solidFill>
                    <a:round/>
                    <a:headEnd/>
                    <a:tailEnd/>
                  </a:ln>
                  <a:solidFill>
                    <a:srgbClr val="800000"/>
                  </a:solidFill>
                  <a:latin typeface=".VnTime"/>
                  <a:cs typeface="Arial" charset="0"/>
                </a:rPr>
                <a:t>NAQ </a:t>
              </a:r>
              <a:r>
                <a:rPr lang="pt-BR" kern="10" dirty="0">
                  <a:ln w="38100">
                    <a:solidFill>
                      <a:srgbClr val="663300"/>
                    </a:solidFill>
                    <a:round/>
                    <a:headEnd/>
                    <a:tailEnd/>
                  </a:ln>
                  <a:solidFill>
                    <a:srgbClr val="800000"/>
                  </a:solidFill>
                  <a:latin typeface="Times New Roman" pitchFamily="18" charset="0"/>
                  <a:cs typeface="Times New Roman" pitchFamily="18" charset="0"/>
                </a:rPr>
                <a:t>tìm đường cứu nước</a:t>
              </a:r>
              <a:endParaRPr lang="en-US" kern="10" dirty="0">
                <a:ln w="38100">
                  <a:solidFill>
                    <a:srgbClr val="663300"/>
                  </a:solidFill>
                  <a:round/>
                  <a:headEnd/>
                  <a:tailEnd/>
                </a:ln>
                <a:solidFill>
                  <a:srgbClr val="800000"/>
                </a:solidFill>
                <a:latin typeface="Times New Roman" pitchFamily="18" charset="0"/>
                <a:cs typeface="Times New Roman" pitchFamily="18" charset="0"/>
              </a:endParaRPr>
            </a:p>
          </p:txBody>
        </p:sp>
      </p:grpSp>
      <p:grpSp>
        <p:nvGrpSpPr>
          <p:cNvPr id="6" name="Group 35"/>
          <p:cNvGrpSpPr>
            <a:grpSpLocks/>
          </p:cNvGrpSpPr>
          <p:nvPr/>
        </p:nvGrpSpPr>
        <p:grpSpPr bwMode="auto">
          <a:xfrm>
            <a:off x="1733550" y="5289669"/>
            <a:ext cx="3219450" cy="774581"/>
            <a:chOff x="1658" y="3072"/>
            <a:chExt cx="2194" cy="432"/>
          </a:xfrm>
          <a:effectLst>
            <a:innerShdw blurRad="114300">
              <a:prstClr val="black"/>
            </a:innerShdw>
          </a:effectLst>
        </p:grpSpPr>
        <p:sp>
          <p:nvSpPr>
            <p:cNvPr id="27" name="Line 36"/>
            <p:cNvSpPr>
              <a:spLocks noChangeShapeType="1"/>
            </p:cNvSpPr>
            <p:nvPr/>
          </p:nvSpPr>
          <p:spPr bwMode="auto">
            <a:xfrm>
              <a:off x="1659" y="3072"/>
              <a:ext cx="0" cy="432"/>
            </a:xfrm>
            <a:prstGeom prst="line">
              <a:avLst/>
            </a:prstGeom>
            <a:ln>
              <a:headEnd/>
              <a:tailEnd/>
            </a:ln>
            <a:scene3d>
              <a:camera prst="orthographicFront"/>
              <a:lightRig rig="threePt" dir="t"/>
            </a:scene3d>
            <a:sp3d>
              <a:bevelT w="165100" prst="coolSlant"/>
            </a:sp3d>
          </p:spPr>
          <p:style>
            <a:lnRef idx="1">
              <a:schemeClr val="accent4"/>
            </a:lnRef>
            <a:fillRef idx="2">
              <a:schemeClr val="accent4"/>
            </a:fillRef>
            <a:effectRef idx="1">
              <a:schemeClr val="accent4"/>
            </a:effectRef>
            <a:fontRef idx="minor">
              <a:schemeClr val="dk1"/>
            </a:fontRef>
          </p:style>
          <p:txBody>
            <a:bodyPr/>
            <a:lstStyle/>
            <a:p>
              <a:pPr>
                <a:defRPr/>
              </a:pPr>
              <a:endParaRPr lang="en-US"/>
            </a:p>
          </p:txBody>
        </p:sp>
        <p:sp>
          <p:nvSpPr>
            <p:cNvPr id="28" name="Text Box 37"/>
            <p:cNvSpPr txBox="1">
              <a:spLocks noChangeArrowheads="1"/>
            </p:cNvSpPr>
            <p:nvPr/>
          </p:nvSpPr>
          <p:spPr bwMode="auto">
            <a:xfrm>
              <a:off x="1658" y="3084"/>
              <a:ext cx="2194" cy="19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sz="1600" b="1">
                  <a:effectLst>
                    <a:outerShdw blurRad="38100" dist="38100" dir="2700000" algn="tl">
                      <a:srgbClr val="000000"/>
                    </a:outerShdw>
                  </a:effectLst>
                  <a:cs typeface="Angsana New" pitchFamily="18" charset="-34"/>
                </a:rPr>
                <a:t>L</a:t>
              </a:r>
              <a:r>
                <a:rPr lang="en-US" sz="1600" b="1">
                  <a:effectLst>
                    <a:outerShdw blurRad="38100" dist="38100" dir="2700000" algn="tl">
                      <a:srgbClr val="000000"/>
                    </a:outerShdw>
                  </a:effectLst>
                  <a:cs typeface="Arial" charset="0"/>
                </a:rPr>
                <a:t>ập hội người VN yêu nước</a:t>
              </a:r>
              <a:endParaRPr lang="en-US" sz="1600" b="1">
                <a:effectLst>
                  <a:outerShdw blurRad="38100" dist="38100" dir="2700000" algn="tl">
                    <a:srgbClr val="000000"/>
                  </a:outerShdw>
                </a:effectLst>
                <a:cs typeface="Angsana New" pitchFamily="18" charset="-34"/>
              </a:endParaRPr>
            </a:p>
          </p:txBody>
        </p:sp>
      </p:grpSp>
      <p:grpSp>
        <p:nvGrpSpPr>
          <p:cNvPr id="7" name="Group 39"/>
          <p:cNvGrpSpPr>
            <a:grpSpLocks/>
          </p:cNvGrpSpPr>
          <p:nvPr/>
        </p:nvGrpSpPr>
        <p:grpSpPr bwMode="auto">
          <a:xfrm>
            <a:off x="260350" y="1752600"/>
            <a:ext cx="7893050" cy="4632325"/>
            <a:chOff x="775" y="1075"/>
            <a:chExt cx="4597" cy="2638"/>
          </a:xfrm>
        </p:grpSpPr>
        <p:sp>
          <p:nvSpPr>
            <p:cNvPr id="30" name="Text Box 40"/>
            <p:cNvSpPr txBox="1">
              <a:spLocks noChangeArrowheads="1"/>
            </p:cNvSpPr>
            <p:nvPr/>
          </p:nvSpPr>
          <p:spPr bwMode="auto">
            <a:xfrm>
              <a:off x="934" y="3503"/>
              <a:ext cx="4438" cy="210"/>
            </a:xfrm>
            <a:prstGeom prst="rect">
              <a:avLst/>
            </a:prstGeom>
            <a:noFill/>
            <a:ln w="38100" algn="ctr">
              <a:noFill/>
              <a:miter lim="800000"/>
              <a:headEnd/>
              <a:tailEnd/>
            </a:ln>
            <a:effectLst/>
          </p:spPr>
          <p:txBody>
            <a:bodyPr anchor="ctr">
              <a:spAutoFit/>
            </a:bodyPr>
            <a:lstStyle/>
            <a:p>
              <a:pPr>
                <a:spcBef>
                  <a:spcPct val="50000"/>
                </a:spcBef>
                <a:defRPr/>
              </a:pPr>
              <a:r>
                <a:rPr lang="en-US" b="1" dirty="0">
                  <a:effectLst>
                    <a:outerShdw blurRad="38100" dist="38100" dir="2700000" algn="tl">
                      <a:srgbClr val="C0C0C0"/>
                    </a:outerShdw>
                  </a:effectLst>
                  <a:latin typeface="Arial" charset="0"/>
                  <a:cs typeface="Arial" charset="0"/>
                </a:rPr>
                <a:t>  6/1911        1917      1919     7/1920    12/1920           </a:t>
              </a:r>
              <a:r>
                <a:rPr lang="en-US" b="1" i="1" dirty="0" err="1">
                  <a:effectLst>
                    <a:outerShdw blurRad="38100" dist="38100" dir="2700000" algn="tl">
                      <a:srgbClr val="C0C0C0"/>
                    </a:outerShdw>
                  </a:effectLst>
                  <a:latin typeface="Arial" charset="0"/>
                  <a:cs typeface="Arial" charset="0"/>
                </a:rPr>
                <a:t>Thời</a:t>
              </a:r>
              <a:r>
                <a:rPr lang="en-US" b="1" i="1" dirty="0">
                  <a:effectLst>
                    <a:outerShdw blurRad="38100" dist="38100" dir="2700000" algn="tl">
                      <a:srgbClr val="C0C0C0"/>
                    </a:outerShdw>
                  </a:effectLst>
                  <a:latin typeface="Arial" charset="0"/>
                  <a:cs typeface="Arial" charset="0"/>
                </a:rPr>
                <a:t> </a:t>
              </a:r>
              <a:r>
                <a:rPr lang="en-US" b="1" i="1" dirty="0" err="1">
                  <a:effectLst>
                    <a:outerShdw blurRad="38100" dist="38100" dir="2700000" algn="tl">
                      <a:srgbClr val="C0C0C0"/>
                    </a:outerShdw>
                  </a:effectLst>
                  <a:latin typeface="Arial" charset="0"/>
                  <a:cs typeface="Arial" charset="0"/>
                </a:rPr>
                <a:t>gian</a:t>
              </a:r>
              <a:endParaRPr lang="en-US" b="1" i="1" dirty="0">
                <a:effectLst>
                  <a:outerShdw blurRad="38100" dist="38100" dir="2700000" algn="tl">
                    <a:srgbClr val="C0C0C0"/>
                  </a:outerShdw>
                </a:effectLst>
                <a:latin typeface="Arial" charset="0"/>
                <a:cs typeface="Arial" charset="0"/>
              </a:endParaRPr>
            </a:p>
          </p:txBody>
        </p:sp>
        <p:sp>
          <p:nvSpPr>
            <p:cNvPr id="39953" name="Line 41"/>
            <p:cNvSpPr>
              <a:spLocks noChangeShapeType="1"/>
            </p:cNvSpPr>
            <p:nvPr/>
          </p:nvSpPr>
          <p:spPr bwMode="auto">
            <a:xfrm flipV="1">
              <a:off x="1075" y="1519"/>
              <a:ext cx="2526" cy="1975"/>
            </a:xfrm>
            <a:prstGeom prst="line">
              <a:avLst/>
            </a:prstGeom>
            <a:noFill/>
            <a:ln w="38100">
              <a:solidFill>
                <a:srgbClr val="66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39954" name="Line 42"/>
            <p:cNvSpPr>
              <a:spLocks noChangeShapeType="1"/>
            </p:cNvSpPr>
            <p:nvPr/>
          </p:nvSpPr>
          <p:spPr bwMode="auto">
            <a:xfrm flipV="1">
              <a:off x="1094" y="1305"/>
              <a:ext cx="1" cy="2167"/>
            </a:xfrm>
            <a:prstGeom prst="line">
              <a:avLst/>
            </a:prstGeom>
            <a:noFill/>
            <a:ln w="38100">
              <a:solidFill>
                <a:srgbClr val="66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39955" name="Line 43"/>
            <p:cNvSpPr>
              <a:spLocks noChangeShapeType="1"/>
            </p:cNvSpPr>
            <p:nvPr/>
          </p:nvSpPr>
          <p:spPr bwMode="auto">
            <a:xfrm>
              <a:off x="1075" y="3494"/>
              <a:ext cx="3659" cy="1"/>
            </a:xfrm>
            <a:prstGeom prst="line">
              <a:avLst/>
            </a:prstGeom>
            <a:noFill/>
            <a:ln w="38100">
              <a:solidFill>
                <a:srgbClr val="66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34" name="Text Box 44"/>
            <p:cNvSpPr txBox="1">
              <a:spLocks noChangeArrowheads="1"/>
            </p:cNvSpPr>
            <p:nvPr/>
          </p:nvSpPr>
          <p:spPr bwMode="auto">
            <a:xfrm>
              <a:off x="775" y="1075"/>
              <a:ext cx="704" cy="205"/>
            </a:xfrm>
            <a:prstGeom prst="rect">
              <a:avLst/>
            </a:prstGeom>
            <a:noFill/>
            <a:ln w="38100" algn="ctr">
              <a:noFill/>
              <a:miter lim="800000"/>
              <a:headEnd/>
              <a:tailEnd/>
            </a:ln>
            <a:effectLst/>
          </p:spPr>
          <p:txBody>
            <a:bodyPr anchor="ctr">
              <a:spAutoFit/>
            </a:bodyPr>
            <a:lstStyle/>
            <a:p>
              <a:pPr>
                <a:spcBef>
                  <a:spcPct val="50000"/>
                </a:spcBef>
                <a:defRPr/>
              </a:pPr>
              <a:endParaRPr lang="en-US">
                <a:solidFill>
                  <a:schemeClr val="bg1"/>
                </a:solidFill>
                <a:effectLst>
                  <a:outerShdw blurRad="38100" dist="38100" dir="2700000" algn="tl">
                    <a:srgbClr val="C0C0C0"/>
                  </a:outerShdw>
                </a:effectLst>
                <a:latin typeface="Arial" charset="0"/>
                <a:cs typeface="Arial" charset="0"/>
              </a:endParaRPr>
            </a:p>
          </p:txBody>
        </p:sp>
        <p:sp>
          <p:nvSpPr>
            <p:cNvPr id="35" name="Text Box 45"/>
            <p:cNvSpPr txBox="1">
              <a:spLocks noChangeArrowheads="1"/>
            </p:cNvSpPr>
            <p:nvPr/>
          </p:nvSpPr>
          <p:spPr bwMode="auto">
            <a:xfrm>
              <a:off x="842" y="1143"/>
              <a:ext cx="803" cy="204"/>
            </a:xfrm>
            <a:prstGeom prst="rect">
              <a:avLst/>
            </a:prstGeom>
            <a:noFill/>
            <a:ln w="38100" algn="ctr">
              <a:noFill/>
              <a:miter lim="800000"/>
              <a:headEnd/>
              <a:tailEnd/>
            </a:ln>
            <a:effectLst/>
          </p:spPr>
          <p:txBody>
            <a:bodyPr anchor="ctr">
              <a:spAutoFit/>
            </a:bodyPr>
            <a:lstStyle/>
            <a:p>
              <a:pPr algn="ctr">
                <a:spcBef>
                  <a:spcPct val="50000"/>
                </a:spcBef>
                <a:defRPr/>
              </a:pPr>
              <a:r>
                <a:rPr lang="en-US" b="1" i="1" dirty="0" err="1">
                  <a:effectLst>
                    <a:outerShdw blurRad="38100" dist="38100" dir="2700000" algn="tl">
                      <a:srgbClr val="C0C0C0"/>
                    </a:outerShdw>
                  </a:effectLst>
                  <a:latin typeface="Arial" charset="0"/>
                  <a:cs typeface="Arial" charset="0"/>
                </a:rPr>
                <a:t>Mức</a:t>
              </a:r>
              <a:r>
                <a:rPr lang="en-US" b="1" i="1" dirty="0">
                  <a:effectLst>
                    <a:outerShdw blurRad="38100" dist="38100" dir="2700000" algn="tl">
                      <a:srgbClr val="C0C0C0"/>
                    </a:outerShdw>
                  </a:effectLst>
                  <a:latin typeface="Arial" charset="0"/>
                  <a:cs typeface="Arial" charset="0"/>
                </a:rPr>
                <a:t> </a:t>
              </a:r>
              <a:r>
                <a:rPr lang="en-US" b="1" i="1" dirty="0" err="1">
                  <a:effectLst>
                    <a:outerShdw blurRad="38100" dist="38100" dir="2700000" algn="tl">
                      <a:srgbClr val="C0C0C0"/>
                    </a:outerShdw>
                  </a:effectLst>
                  <a:latin typeface="Arial" charset="0"/>
                  <a:cs typeface="Arial" charset="0"/>
                </a:rPr>
                <a:t>độ</a:t>
              </a:r>
              <a:endParaRPr lang="en-US" b="1" i="1" dirty="0">
                <a:effectLst>
                  <a:outerShdw blurRad="38100" dist="38100" dir="2700000" algn="tl">
                    <a:srgbClr val="C0C0C0"/>
                  </a:outerShdw>
                </a:effectLst>
                <a:latin typeface="Arial" charset="0"/>
                <a:cs typeface="Arial" charset="0"/>
              </a:endParaRPr>
            </a:p>
          </p:txBody>
        </p:sp>
      </p:grpSp>
      <p:grpSp>
        <p:nvGrpSpPr>
          <p:cNvPr id="9" name="Group 16"/>
          <p:cNvGrpSpPr>
            <a:grpSpLocks/>
          </p:cNvGrpSpPr>
          <p:nvPr/>
        </p:nvGrpSpPr>
        <p:grpSpPr bwMode="auto">
          <a:xfrm>
            <a:off x="7696200" y="1524000"/>
            <a:ext cx="1066800" cy="4951413"/>
            <a:chOff x="4848" y="1440"/>
            <a:chExt cx="672" cy="2784"/>
          </a:xfrm>
        </p:grpSpPr>
        <p:sp>
          <p:nvSpPr>
            <p:cNvPr id="39950" name="AutoShape 17"/>
            <p:cNvSpPr>
              <a:spLocks/>
            </p:cNvSpPr>
            <p:nvPr/>
          </p:nvSpPr>
          <p:spPr bwMode="auto">
            <a:xfrm>
              <a:off x="4848" y="1440"/>
              <a:ext cx="624" cy="2784"/>
            </a:xfrm>
            <a:prstGeom prst="accentBorderCallout1">
              <a:avLst>
                <a:gd name="adj1" fmla="val 2588"/>
                <a:gd name="adj2" fmla="val -6250"/>
                <a:gd name="adj3" fmla="val 38792"/>
                <a:gd name="adj4" fmla="val -75000"/>
              </a:avLst>
            </a:prstGeom>
            <a:solidFill>
              <a:srgbClr val="FEFCDA"/>
            </a:solidFill>
            <a:ln w="28575">
              <a:solidFill>
                <a:schemeClr val="bg1"/>
              </a:solidFill>
              <a:miter lim="800000"/>
              <a:headEnd/>
              <a:tailEnd/>
            </a:ln>
            <a:effectLst>
              <a:prstShdw prst="shdw17" dist="17961" dir="2700000">
                <a:srgbClr val="990000">
                  <a:alpha val="50000"/>
                </a:srgbClr>
              </a:prstShdw>
            </a:effectLst>
          </p:spPr>
          <p:txBody>
            <a:bodyPr/>
            <a:lstStyle/>
            <a:p>
              <a:pPr algn="ctr"/>
              <a:endParaRPr lang="en-US"/>
            </a:p>
          </p:txBody>
        </p:sp>
        <p:sp>
          <p:nvSpPr>
            <p:cNvPr id="231442" name="Text Box 18"/>
            <p:cNvSpPr txBox="1">
              <a:spLocks noChangeArrowheads="1"/>
            </p:cNvSpPr>
            <p:nvPr/>
          </p:nvSpPr>
          <p:spPr bwMode="auto">
            <a:xfrm>
              <a:off x="4896" y="1608"/>
              <a:ext cx="624" cy="2489"/>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spAutoFit/>
            </a:bodyPr>
            <a:lstStyle/>
            <a:p>
              <a:pPr algn="ctr">
                <a:spcBef>
                  <a:spcPct val="50000"/>
                </a:spcBef>
                <a:defRPr/>
              </a:pPr>
              <a:r>
                <a:rPr lang="en-US" sz="2000" dirty="0" err="1">
                  <a:latin typeface="Arial" charset="0"/>
                  <a:cs typeface="Arial" charset="0"/>
                </a:rPr>
                <a:t>Mốc</a:t>
              </a:r>
              <a:r>
                <a:rPr lang="en-US" sz="2000" dirty="0">
                  <a:latin typeface="Arial" charset="0"/>
                  <a:cs typeface="Arial" charset="0"/>
                </a:rPr>
                <a:t> </a:t>
              </a:r>
              <a:r>
                <a:rPr lang="en-US" sz="2000" dirty="0" err="1">
                  <a:latin typeface="Arial" charset="0"/>
                  <a:cs typeface="Arial" charset="0"/>
                </a:rPr>
                <a:t>thời</a:t>
              </a:r>
              <a:r>
                <a:rPr lang="en-US" sz="2000" dirty="0">
                  <a:latin typeface="Arial" charset="0"/>
                  <a:cs typeface="Arial" charset="0"/>
                </a:rPr>
                <a:t> </a:t>
              </a:r>
              <a:r>
                <a:rPr lang="en-US" sz="2000" dirty="0" err="1">
                  <a:latin typeface="Arial" charset="0"/>
                  <a:cs typeface="Arial" charset="0"/>
                </a:rPr>
                <a:t>gian</a:t>
              </a:r>
              <a:r>
                <a:rPr lang="en-US" sz="2000" dirty="0">
                  <a:latin typeface="Arial" charset="0"/>
                  <a:cs typeface="Arial" charset="0"/>
                </a:rPr>
                <a:t> </a:t>
              </a:r>
              <a:r>
                <a:rPr lang="en-US" sz="2000" dirty="0" err="1">
                  <a:latin typeface="Arial" charset="0"/>
                  <a:cs typeface="Arial" charset="0"/>
                </a:rPr>
                <a:t>đánh</a:t>
              </a:r>
              <a:r>
                <a:rPr lang="en-US" sz="2000" dirty="0">
                  <a:latin typeface="Arial" charset="0"/>
                  <a:cs typeface="Arial" charset="0"/>
                </a:rPr>
                <a:t> </a:t>
              </a:r>
              <a:r>
                <a:rPr lang="en-US" sz="2000" dirty="0" err="1">
                  <a:latin typeface="Arial" charset="0"/>
                  <a:cs typeface="Arial" charset="0"/>
                </a:rPr>
                <a:t>dấu</a:t>
              </a:r>
              <a:r>
                <a:rPr lang="en-US" sz="2000" dirty="0">
                  <a:latin typeface="Arial" charset="0"/>
                  <a:cs typeface="Arial" charset="0"/>
                </a:rPr>
                <a:t> </a:t>
              </a:r>
              <a:r>
                <a:rPr lang="en-US" sz="2000" dirty="0" err="1">
                  <a:latin typeface="Arial" charset="0"/>
                  <a:cs typeface="Arial" charset="0"/>
                </a:rPr>
                <a:t>bước</a:t>
              </a:r>
              <a:r>
                <a:rPr lang="en-US" sz="2000" dirty="0">
                  <a:latin typeface="Arial" charset="0"/>
                  <a:cs typeface="Arial" charset="0"/>
                </a:rPr>
                <a:t> </a:t>
              </a:r>
              <a:r>
                <a:rPr lang="en-US" sz="2000" dirty="0" err="1">
                  <a:latin typeface="Arial" charset="0"/>
                  <a:cs typeface="Arial" charset="0"/>
                </a:rPr>
                <a:t>ngoặt</a:t>
              </a:r>
              <a:r>
                <a:rPr lang="en-US" sz="2000" dirty="0">
                  <a:latin typeface="Arial" charset="0"/>
                  <a:cs typeface="Arial" charset="0"/>
                </a:rPr>
                <a:t> </a:t>
              </a:r>
              <a:r>
                <a:rPr lang="en-US" sz="2000" dirty="0" err="1">
                  <a:latin typeface="Arial" charset="0"/>
                  <a:cs typeface="Arial" charset="0"/>
                </a:rPr>
                <a:t>trong</a:t>
              </a:r>
              <a:r>
                <a:rPr lang="en-US" sz="2000" dirty="0">
                  <a:latin typeface="Arial" charset="0"/>
                  <a:cs typeface="Arial" charset="0"/>
                </a:rPr>
                <a:t> </a:t>
              </a:r>
              <a:r>
                <a:rPr lang="en-US" sz="2000" dirty="0" err="1">
                  <a:latin typeface="Arial" charset="0"/>
                  <a:cs typeface="Arial" charset="0"/>
                </a:rPr>
                <a:t>cuộc</a:t>
              </a:r>
              <a:r>
                <a:rPr lang="en-US" sz="2000" dirty="0">
                  <a:latin typeface="Arial" charset="0"/>
                  <a:cs typeface="Arial" charset="0"/>
                </a:rPr>
                <a:t> </a:t>
              </a:r>
              <a:r>
                <a:rPr lang="en-US" sz="2000" dirty="0" err="1">
                  <a:latin typeface="Arial" charset="0"/>
                  <a:cs typeface="Arial" charset="0"/>
                </a:rPr>
                <a:t>đời</a:t>
              </a:r>
              <a:r>
                <a:rPr lang="en-US" sz="2000" dirty="0">
                  <a:latin typeface="Arial" charset="0"/>
                  <a:cs typeface="Arial" charset="0"/>
                </a:rPr>
                <a:t> </a:t>
              </a:r>
              <a:r>
                <a:rPr lang="en-US" sz="2000" dirty="0" err="1">
                  <a:latin typeface="Arial" charset="0"/>
                  <a:cs typeface="Arial" charset="0"/>
                </a:rPr>
                <a:t>hoạt</a:t>
              </a:r>
              <a:r>
                <a:rPr lang="en-US" sz="2000" dirty="0">
                  <a:latin typeface="Arial" charset="0"/>
                  <a:cs typeface="Arial" charset="0"/>
                </a:rPr>
                <a:t> </a:t>
              </a:r>
              <a:r>
                <a:rPr lang="en-US" sz="2000" dirty="0" err="1">
                  <a:latin typeface="Arial" charset="0"/>
                  <a:cs typeface="Arial" charset="0"/>
                </a:rPr>
                <a:t>động</a:t>
              </a:r>
              <a:r>
                <a:rPr lang="en-US" sz="2000" dirty="0">
                  <a:latin typeface="Arial" charset="0"/>
                  <a:cs typeface="Arial" charset="0"/>
                </a:rPr>
                <a:t> </a:t>
              </a:r>
              <a:r>
                <a:rPr lang="en-US" sz="2000" dirty="0" err="1">
                  <a:latin typeface="Arial" charset="0"/>
                  <a:cs typeface="Arial" charset="0"/>
                </a:rPr>
                <a:t>của</a:t>
              </a:r>
              <a:r>
                <a:rPr lang="en-US" sz="2000" dirty="0">
                  <a:latin typeface="Arial" charset="0"/>
                  <a:cs typeface="Arial" charset="0"/>
                </a:rPr>
                <a:t> HCM</a:t>
              </a:r>
            </a:p>
          </p:txBody>
        </p:sp>
      </p:grpSp>
      <p:sp>
        <p:nvSpPr>
          <p:cNvPr id="8" name="Rectangle 12"/>
          <p:cNvSpPr>
            <a:spLocks noChangeArrowheads="1"/>
          </p:cNvSpPr>
          <p:nvPr/>
        </p:nvSpPr>
        <p:spPr bwMode="auto">
          <a:xfrm>
            <a:off x="914400" y="2209800"/>
            <a:ext cx="1752600" cy="304800"/>
          </a:xfrm>
          <a:prstGeom prst="rect">
            <a:avLst/>
          </a:prstGeom>
          <a:noFill/>
          <a:ln w="28575">
            <a:solidFill>
              <a:srgbClr val="CC0000"/>
            </a:solidFill>
            <a:miter lim="800000"/>
            <a:headEnd/>
            <a:tailEnd/>
          </a:ln>
          <a:effectLst/>
        </p:spPr>
        <p:txBody>
          <a:bodyPr anchor="b"/>
          <a:lstStyle/>
          <a:p>
            <a:pPr algn="ctr">
              <a:defRPr/>
            </a:pPr>
            <a:r>
              <a:rPr lang="en-US" sz="1200" b="1" dirty="0" err="1">
                <a:effectLst>
                  <a:outerShdw blurRad="38100" dist="38100" dir="2700000" algn="tl">
                    <a:srgbClr val="C0C0C0"/>
                  </a:outerShdw>
                </a:effectLst>
                <a:latin typeface="Arial Unicode MS" pitchFamily="34" charset="-128"/>
                <a:cs typeface="Arial" charset="0"/>
              </a:rPr>
              <a:t>Tại</a:t>
            </a:r>
            <a:r>
              <a:rPr lang="en-US" sz="1200" b="1" dirty="0">
                <a:effectLst>
                  <a:outerShdw blurRad="38100" dist="38100" dir="2700000" algn="tl">
                    <a:srgbClr val="C0C0C0"/>
                  </a:outerShdw>
                </a:effectLst>
                <a:latin typeface="Arial Unicode MS" pitchFamily="34" charset="-128"/>
                <a:cs typeface="Arial" charset="0"/>
              </a:rPr>
              <a:t> </a:t>
            </a:r>
            <a:r>
              <a:rPr lang="en-US" sz="1200" b="1" dirty="0" err="1">
                <a:effectLst>
                  <a:outerShdw blurRad="38100" dist="38100" dir="2700000" algn="tl">
                    <a:srgbClr val="C0C0C0"/>
                  </a:outerShdw>
                </a:effectLst>
                <a:latin typeface="Arial Unicode MS" pitchFamily="34" charset="-128"/>
                <a:cs typeface="Arial" charset="0"/>
              </a:rPr>
              <a:t>Pháp</a:t>
            </a:r>
            <a:r>
              <a:rPr lang="en-US" sz="1200" b="1" dirty="0">
                <a:effectLst>
                  <a:outerShdw blurRad="38100" dist="38100" dir="2700000" algn="tl">
                    <a:srgbClr val="C0C0C0"/>
                  </a:outerShdw>
                </a:effectLst>
                <a:latin typeface="Arial Unicode MS" pitchFamily="34" charset="-128"/>
                <a:cs typeface="Arial" charset="0"/>
              </a:rPr>
              <a:t>  (1917-1920)</a:t>
            </a:r>
          </a:p>
        </p:txBody>
      </p:sp>
      <p:sp>
        <p:nvSpPr>
          <p:cNvPr id="37" name="Content Placeholder 2"/>
          <p:cNvSpPr txBox="1">
            <a:spLocks/>
          </p:cNvSpPr>
          <p:nvPr/>
        </p:nvSpPr>
        <p:spPr bwMode="auto">
          <a:xfrm>
            <a:off x="381000" y="533400"/>
            <a:ext cx="8382000" cy="838200"/>
          </a:xfrm>
          <a:prstGeom prst="rect">
            <a:avLst/>
          </a:prstGeom>
          <a:solidFill>
            <a:srgbClr val="FBF693"/>
          </a:solidFill>
          <a:ln w="9525">
            <a:noFill/>
            <a:miter lim="800000"/>
            <a:headEnd/>
            <a:tailEnd/>
          </a:ln>
          <a:scene3d>
            <a:camera prst="orthographicFront"/>
            <a:lightRig rig="threePt" dir="t"/>
          </a:scene3d>
          <a:sp3d>
            <a:bevelT w="139700" prst="cross"/>
          </a:sp3d>
        </p:spPr>
        <p:txBody>
          <a:bodyPr>
            <a:normAutofit fontScale="92500" lnSpcReduction="10000"/>
          </a:bodyPr>
          <a:lstStyle/>
          <a:p>
            <a:pPr marL="398463" lvl="1" indent="-398463" algn="just" fontAlgn="auto">
              <a:spcBef>
                <a:spcPct val="20000"/>
              </a:spcBef>
              <a:spcAft>
                <a:spcPts val="0"/>
              </a:spcAft>
              <a:defRPr/>
            </a:pPr>
            <a:r>
              <a:rPr lang="en-US" sz="2800" b="1" dirty="0">
                <a:latin typeface="Times New Roman" pitchFamily="18" charset="0"/>
                <a:cs typeface="Times New Roman" pitchFamily="18" charset="0"/>
              </a:rPr>
              <a:t>2. </a:t>
            </a:r>
            <a:r>
              <a:rPr lang="en-US" sz="2800" b="1" dirty="0" err="1">
                <a:latin typeface="Times New Roman" pitchFamily="18" charset="0"/>
                <a:cs typeface="Times New Roman" pitchFamily="18" charset="0"/>
              </a:rPr>
              <a:t>Thời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kỳ</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giữa</a:t>
            </a:r>
            <a:r>
              <a:rPr lang="en-US" sz="2800" b="1" dirty="0">
                <a:latin typeface="Times New Roman" pitchFamily="18" charset="0"/>
                <a:cs typeface="Times New Roman" pitchFamily="18" charset="0"/>
              </a:rPr>
              <a:t> 1911 - </a:t>
            </a:r>
            <a:r>
              <a:rPr lang="en-US" sz="2800" b="1" dirty="0" err="1">
                <a:latin typeface="Times New Roman" pitchFamily="18" charset="0"/>
                <a:cs typeface="Times New Roman" pitchFamily="18" charset="0"/>
              </a:rPr>
              <a:t>cuối</a:t>
            </a:r>
            <a:r>
              <a:rPr lang="en-US" sz="2800" b="1" dirty="0">
                <a:latin typeface="Times New Roman" pitchFamily="18" charset="0"/>
                <a:cs typeface="Times New Roman" pitchFamily="18" charset="0"/>
              </a:rPr>
              <a:t> 1920: </a:t>
            </a:r>
            <a:r>
              <a:rPr lang="ru-RU"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Hình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thành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tư</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tưởng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cứu</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nước</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giải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phóng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dân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tộc</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theo</a:t>
            </a:r>
            <a:r>
              <a:rPr lang="en-US" sz="2800" b="1" dirty="0">
                <a:latin typeface="Times New Roman" pitchFamily="18" charset="0"/>
                <a:cs typeface="Times New Roman" pitchFamily="18" charset="0"/>
              </a:rPr>
              <a:t> con </a:t>
            </a:r>
            <a:r>
              <a:rPr lang="en-US" sz="2800" b="1" dirty="0" err="1">
                <a:latin typeface="Times New Roman" pitchFamily="18" charset="0"/>
                <a:cs typeface="Times New Roman" pitchFamily="18" charset="0"/>
              </a:rPr>
              <a:t>đường</a:t>
            </a:r>
            <a:r>
              <a:rPr lang="en-US" sz="2800" b="1" dirty="0">
                <a:latin typeface="Times New Roman" pitchFamily="18" charset="0"/>
                <a:cs typeface="Times New Roman" pitchFamily="18" charset="0"/>
              </a:rPr>
              <a:t> CMVS</a:t>
            </a:r>
          </a:p>
        </p:txBody>
      </p:sp>
    </p:spTree>
    <p:extLst>
      <p:ext uri="{BB962C8B-B14F-4D97-AF65-F5344CB8AC3E}">
        <p14:creationId xmlns:p14="http://schemas.microsoft.com/office/powerpoint/2010/main" val="279807193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nodeType="afterGroup">
                            <p:stCondLst>
                              <p:cond delay="500"/>
                            </p:stCondLst>
                            <p:childTnLst>
                              <p:par>
                                <p:cTn id="9" presetID="8"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amond(in)">
                                      <p:cBhvr>
                                        <p:cTn id="11" dur="2000"/>
                                        <p:tgtEl>
                                          <p:spTgt spid="8"/>
                                        </p:tgtEl>
                                      </p:cBhvr>
                                    </p:animEffect>
                                  </p:childTnLst>
                                </p:cTn>
                              </p:par>
                            </p:childTnLst>
                          </p:cTn>
                        </p:par>
                        <p:par>
                          <p:cTn id="12" fill="hold" nodeType="afterGroup">
                            <p:stCondLst>
                              <p:cond delay="250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left)">
                                      <p:cBhvr>
                                        <p:cTn id="35" dur="500"/>
                                        <p:tgtEl>
                                          <p:spTgt spid="2"/>
                                        </p:tgtEl>
                                      </p:cBhvr>
                                    </p:animEffect>
                                  </p:childTnLst>
                                </p:cTn>
                              </p:par>
                            </p:childTnLst>
                          </p:cTn>
                        </p:par>
                        <p:par>
                          <p:cTn id="36" fill="hold" nodeType="afterGroup">
                            <p:stCondLst>
                              <p:cond delay="1000"/>
                            </p:stCondLst>
                            <p:childTnLst>
                              <p:par>
                                <p:cTn id="37" presetID="22" presetClass="entr" presetSubtype="8"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53200" y="3352800"/>
            <a:ext cx="1981200" cy="2133600"/>
          </a:xfrm>
          <a:prstGeom prst="rect">
            <a:avLst/>
          </a:prstGeom>
          <a:solidFill>
            <a:schemeClr val="accent6">
              <a:lumMod val="20000"/>
              <a:lumOff val="80000"/>
            </a:schemeClr>
          </a:solidFill>
          <a:ln>
            <a:solidFill>
              <a:schemeClr val="bg1"/>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800" b="1" dirty="0" err="1">
                <a:solidFill>
                  <a:schemeClr val="tx1"/>
                </a:solidFill>
                <a:latin typeface="Times New Roman" pitchFamily="18" charset="0"/>
                <a:cs typeface="Times New Roman" pitchFamily="18" charset="0"/>
              </a:rPr>
              <a:t>Thực</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tiễn</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cách</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mạng</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thế</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giới</a:t>
            </a:r>
            <a:endParaRPr lang="en-US" sz="2800" b="1" dirty="0">
              <a:solidFill>
                <a:schemeClr val="tx1"/>
              </a:solidFill>
              <a:latin typeface="Times New Roman" pitchFamily="18" charset="0"/>
              <a:cs typeface="Times New Roman" pitchFamily="18" charset="0"/>
            </a:endParaRPr>
          </a:p>
        </p:txBody>
      </p:sp>
      <p:sp>
        <p:nvSpPr>
          <p:cNvPr id="3" name="Rectangle 2"/>
          <p:cNvSpPr/>
          <p:nvPr/>
        </p:nvSpPr>
        <p:spPr>
          <a:xfrm>
            <a:off x="609600" y="3352800"/>
            <a:ext cx="1981200" cy="2057400"/>
          </a:xfrm>
          <a:prstGeom prst="rect">
            <a:avLst/>
          </a:prstGeom>
          <a:solidFill>
            <a:schemeClr val="accent6">
              <a:lumMod val="20000"/>
              <a:lumOff val="80000"/>
            </a:schemeClr>
          </a:solidFill>
          <a:ln>
            <a:solidFill>
              <a:schemeClr val="bg1"/>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800" b="1" dirty="0">
              <a:solidFill>
                <a:schemeClr val="tx1"/>
              </a:solidFill>
              <a:latin typeface="Times New Roman" pitchFamily="18" charset="0"/>
              <a:cs typeface="Times New Roman" pitchFamily="18" charset="0"/>
            </a:endParaRPr>
          </a:p>
          <a:p>
            <a:pPr algn="ctr" fontAlgn="auto">
              <a:spcBef>
                <a:spcPts val="0"/>
              </a:spcBef>
              <a:spcAft>
                <a:spcPts val="0"/>
              </a:spcAft>
              <a:defRPr/>
            </a:pPr>
            <a:r>
              <a:rPr lang="en-US" sz="2800" b="1" dirty="0" err="1">
                <a:solidFill>
                  <a:schemeClr val="tx1"/>
                </a:solidFill>
                <a:latin typeface="Times New Roman" pitchFamily="18" charset="0"/>
                <a:cs typeface="Times New Roman" pitchFamily="18" charset="0"/>
              </a:rPr>
              <a:t>Thực</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tiễn</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cách</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mạng</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Việt</a:t>
            </a:r>
            <a:r>
              <a:rPr lang="en-US" sz="2800" b="1" dirty="0">
                <a:solidFill>
                  <a:schemeClr val="tx1"/>
                </a:solidFill>
                <a:latin typeface="Times New Roman" pitchFamily="18" charset="0"/>
                <a:cs typeface="Times New Roman" pitchFamily="18" charset="0"/>
              </a:rPr>
              <a:t> Nam</a:t>
            </a:r>
          </a:p>
          <a:p>
            <a:pPr algn="ctr" fontAlgn="auto">
              <a:spcBef>
                <a:spcPts val="0"/>
              </a:spcBef>
              <a:spcAft>
                <a:spcPts val="0"/>
              </a:spcAft>
              <a:defRPr/>
            </a:pPr>
            <a:endParaRPr lang="en-US" sz="2800" b="1" dirty="0">
              <a:solidFill>
                <a:schemeClr val="tx1"/>
              </a:solidFill>
              <a:latin typeface="Times New Roman" pitchFamily="18" charset="0"/>
              <a:cs typeface="Times New Roman" pitchFamily="18" charset="0"/>
            </a:endParaRPr>
          </a:p>
        </p:txBody>
      </p:sp>
      <p:sp>
        <p:nvSpPr>
          <p:cNvPr id="9" name="Left-Right Arrow 8"/>
          <p:cNvSpPr/>
          <p:nvPr/>
        </p:nvSpPr>
        <p:spPr>
          <a:xfrm>
            <a:off x="2895600" y="3352800"/>
            <a:ext cx="3352800" cy="2133600"/>
          </a:xfrm>
          <a:prstGeom prst="leftRightArrow">
            <a:avLst/>
          </a:prstGeom>
          <a:ln>
            <a:solidFill>
              <a:schemeClr val="bg1"/>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200" b="1" dirty="0" err="1">
                <a:latin typeface="Times New Roman" pitchFamily="18" charset="0"/>
                <a:cs typeface="Times New Roman" pitchFamily="18" charset="0"/>
              </a:rPr>
              <a:t>Cơ</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sở</a:t>
            </a:r>
            <a:r>
              <a:rPr lang="en-US" sz="3200" b="1" dirty="0">
                <a:latin typeface="Times New Roman" pitchFamily="18" charset="0"/>
                <a:cs typeface="Times New Roman" pitchFamily="18" charset="0"/>
              </a:rPr>
              <a:t> </a:t>
            </a:r>
          </a:p>
          <a:p>
            <a:pPr algn="ctr" fontAlgn="auto">
              <a:spcBef>
                <a:spcPts val="0"/>
              </a:spcBef>
              <a:spcAft>
                <a:spcPts val="0"/>
              </a:spcAft>
              <a:defRPr/>
            </a:pPr>
            <a:r>
              <a:rPr lang="en-US" sz="3200" b="1" dirty="0" err="1">
                <a:latin typeface="Times New Roman" pitchFamily="18" charset="0"/>
                <a:cs typeface="Times New Roman" pitchFamily="18" charset="0"/>
              </a:rPr>
              <a:t>thực</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tiễn</a:t>
            </a:r>
            <a:endParaRPr lang="en-US" sz="3200" b="1" dirty="0">
              <a:latin typeface="Times New Roman" pitchFamily="18" charset="0"/>
              <a:cs typeface="Times New Roman" pitchFamily="18" charset="0"/>
            </a:endParaRPr>
          </a:p>
        </p:txBody>
      </p:sp>
      <p:sp>
        <p:nvSpPr>
          <p:cNvPr id="5" name="Title 31"/>
          <p:cNvSpPr txBox="1">
            <a:spLocks/>
          </p:cNvSpPr>
          <p:nvPr/>
        </p:nvSpPr>
        <p:spPr>
          <a:xfrm>
            <a:off x="381000" y="1630363"/>
            <a:ext cx="8305800" cy="579437"/>
          </a:xfrm>
          <a:prstGeom prst="rect">
            <a:avLst/>
          </a:prstGeom>
          <a:solidFill>
            <a:schemeClr val="accent5">
              <a:lumMod val="20000"/>
              <a:lumOff val="80000"/>
            </a:schemeClr>
          </a:solidFill>
          <a:scene3d>
            <a:camera prst="orthographicFront"/>
            <a:lightRig rig="threePt" dir="t"/>
          </a:scene3d>
          <a:sp3d>
            <a:bevelT w="139700" prst="cross"/>
          </a:sp3d>
        </p:spPr>
        <p:txBody>
          <a:bodyPr/>
          <a:lstStyle/>
          <a:p>
            <a:pPr eaLnBrk="0" hangingPunct="0">
              <a:defRPr/>
            </a:pPr>
            <a:r>
              <a:rPr lang="en-US" sz="2400" b="1" dirty="0">
                <a:effectLst>
                  <a:outerShdw blurRad="38100" dist="38100" dir="2700000" algn="tl">
                    <a:srgbClr val="C0C0C0"/>
                  </a:outerShdw>
                </a:effectLst>
                <a:latin typeface="Times New Roman" pitchFamily="18" charset="0"/>
                <a:ea typeface="+mj-ea"/>
                <a:cs typeface="Times New Roman" pitchFamily="18" charset="0"/>
              </a:rPr>
              <a:t>1. </a:t>
            </a:r>
            <a:r>
              <a:rPr lang="en-US" sz="2400" b="1" dirty="0" err="1">
                <a:effectLst>
                  <a:outerShdw blurRad="38100" dist="38100" dir="2700000" algn="tl">
                    <a:srgbClr val="C0C0C0"/>
                  </a:outerShdw>
                </a:effectLst>
                <a:latin typeface="Times New Roman" pitchFamily="18" charset="0"/>
                <a:ea typeface="+mj-ea"/>
                <a:cs typeface="Times New Roman" pitchFamily="18" charset="0"/>
              </a:rPr>
              <a:t>Cơ</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sở</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thực</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tiễn</a:t>
            </a:r>
            <a:endParaRPr lang="vi-VN" sz="2400" b="1" dirty="0">
              <a:effectLst>
                <a:outerShdw blurRad="38100" dist="38100" dir="2700000" algn="tl">
                  <a:srgbClr val="C0C0C0"/>
                </a:outerShdw>
              </a:effectLst>
              <a:latin typeface="Times New Roman" pitchFamily="18" charset="0"/>
              <a:ea typeface="+mj-ea"/>
              <a:cs typeface="Times New Roman" pitchFamily="18" charset="0"/>
            </a:endParaRPr>
          </a:p>
        </p:txBody>
      </p:sp>
      <p:sp>
        <p:nvSpPr>
          <p:cNvPr id="6" name="Title 1"/>
          <p:cNvSpPr txBox="1">
            <a:spLocks/>
          </p:cNvSpPr>
          <p:nvPr/>
        </p:nvSpPr>
        <p:spPr>
          <a:xfrm>
            <a:off x="381000" y="762000"/>
            <a:ext cx="8382000" cy="533400"/>
          </a:xfrm>
          <a:prstGeom prst="rect">
            <a:avLst/>
          </a:prstGeom>
          <a:solidFill>
            <a:schemeClr val="accent2">
              <a:lumMod val="20000"/>
              <a:lumOff val="80000"/>
            </a:schemeClr>
          </a:solidFill>
          <a:scene3d>
            <a:camera prst="orthographicFront"/>
            <a:lightRig rig="threePt" dir="t"/>
          </a:scene3d>
          <a:sp3d>
            <a:bevelT prst="convex"/>
          </a:sp3d>
        </p:spPr>
        <p:txBody>
          <a:bodyPr anchor="ctr">
            <a:normAutofit fontScale="92500"/>
          </a:bodyPr>
          <a:lstStyle/>
          <a:p>
            <a:pPr algn="ctr" fontAlgn="auto">
              <a:spcAft>
                <a:spcPts val="0"/>
              </a:spcAft>
              <a:defRPr/>
            </a:pPr>
            <a:r>
              <a:rPr lang="en-US" sz="2800" b="1" dirty="0">
                <a:latin typeface="Times New Roman" pitchFamily="18" charset="0"/>
                <a:ea typeface="+mj-ea"/>
                <a:cs typeface="Times New Roman" pitchFamily="18" charset="0"/>
              </a:rPr>
              <a:t>I. CƠ SỞ HÌNH THÀNH TƯ TƯỞNG HỒ CHÍ MINH</a:t>
            </a:r>
          </a:p>
        </p:txBody>
      </p:sp>
    </p:spTree>
    <p:extLst>
      <p:ext uri="{BB962C8B-B14F-4D97-AF65-F5344CB8AC3E}">
        <p14:creationId xmlns:p14="http://schemas.microsoft.com/office/powerpoint/2010/main" val="18582089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par>
                          <p:cTn id="8" fill="hold" nodeType="afterGroup">
                            <p:stCondLst>
                              <p:cond delay="500"/>
                            </p:stCondLst>
                            <p:childTnLst>
                              <p:par>
                                <p:cTn id="9" presetID="4" presetClass="entr" presetSubtype="3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ox(out)">
                                      <p:cBhvr>
                                        <p:cTn id="11" dur="500"/>
                                        <p:tgtEl>
                                          <p:spTgt spid="9"/>
                                        </p:tgtEl>
                                      </p:cBhvr>
                                    </p:animEffect>
                                  </p:childTnLst>
                                </p:cTn>
                              </p:par>
                            </p:childTnLst>
                          </p:cTn>
                        </p:par>
                        <p:par>
                          <p:cTn id="12" fill="hold" nodeType="afterGroup">
                            <p:stCondLst>
                              <p:cond delay="1000"/>
                            </p:stCondLst>
                            <p:childTnLst>
                              <p:par>
                                <p:cTn id="13" presetID="5"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heckerboard(across)">
                                      <p:cBhvr>
                                        <p:cTn id="15" dur="500"/>
                                        <p:tgtEl>
                                          <p:spTgt spid="3"/>
                                        </p:tgtEl>
                                      </p:cBhvr>
                                    </p:animEffect>
                                  </p:childTnLst>
                                </p:cTn>
                              </p:par>
                            </p:childTnLst>
                          </p:cTn>
                        </p:par>
                        <p:par>
                          <p:cTn id="16" fill="hold" nodeType="afterGroup">
                            <p:stCondLst>
                              <p:cond delay="1500"/>
                            </p:stCondLst>
                            <p:childTnLst>
                              <p:par>
                                <p:cTn id="17" presetID="5" presetClass="entr" presetSubtype="1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heckerboard(across)">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p:cNvGrpSpPr>
            <a:grpSpLocks/>
          </p:cNvGrpSpPr>
          <p:nvPr/>
        </p:nvGrpSpPr>
        <p:grpSpPr bwMode="auto">
          <a:xfrm>
            <a:off x="381000" y="3048000"/>
            <a:ext cx="5943600" cy="3352800"/>
            <a:chOff x="576" y="2064"/>
            <a:chExt cx="4224" cy="2218"/>
          </a:xfrm>
        </p:grpSpPr>
        <p:grpSp>
          <p:nvGrpSpPr>
            <p:cNvPr id="40973" name="Group 19"/>
            <p:cNvGrpSpPr>
              <a:grpSpLocks/>
            </p:cNvGrpSpPr>
            <p:nvPr/>
          </p:nvGrpSpPr>
          <p:grpSpPr bwMode="auto">
            <a:xfrm>
              <a:off x="674" y="2064"/>
              <a:ext cx="3983" cy="1928"/>
              <a:chOff x="528" y="1776"/>
              <a:chExt cx="4393" cy="2072"/>
            </a:xfrm>
          </p:grpSpPr>
          <p:pic>
            <p:nvPicPr>
              <p:cNvPr id="13" name="Picture 7" descr="12"/>
              <p:cNvPicPr>
                <a:picLocks noChangeAspect="1" noChangeArrowheads="1"/>
              </p:cNvPicPr>
              <p:nvPr/>
            </p:nvPicPr>
            <p:blipFill>
              <a:blip r:embed="rId2"/>
              <a:srcRect r="52541"/>
              <a:stretch>
                <a:fillRect/>
              </a:stretch>
            </p:blipFill>
            <p:spPr bwMode="auto">
              <a:xfrm>
                <a:off x="3936" y="1776"/>
                <a:ext cx="982" cy="2068"/>
              </a:xfrm>
              <a:prstGeom prst="rect">
                <a:avLst/>
              </a:prstGeom>
              <a:ln>
                <a:noFill/>
              </a:ln>
              <a:effectLst>
                <a:outerShdw blurRad="292100" dist="139700" dir="2700000" algn="tl" rotWithShape="0">
                  <a:srgbClr val="333333">
                    <a:alpha val="65000"/>
                  </a:srgbClr>
                </a:outerShdw>
              </a:effectLst>
            </p:spPr>
          </p:pic>
          <p:pic>
            <p:nvPicPr>
              <p:cNvPr id="14" name="Picture 8" descr="YEU SACH 8 DIEM"/>
              <p:cNvPicPr>
                <a:picLocks noChangeAspect="1" noChangeArrowheads="1"/>
              </p:cNvPicPr>
              <p:nvPr/>
            </p:nvPicPr>
            <p:blipFill>
              <a:blip r:embed="rId3"/>
              <a:srcRect/>
              <a:stretch>
                <a:fillRect/>
              </a:stretch>
            </p:blipFill>
            <p:spPr bwMode="auto">
              <a:xfrm>
                <a:off x="2257" y="1783"/>
                <a:ext cx="1690" cy="2070"/>
              </a:xfrm>
              <a:prstGeom prst="rect">
                <a:avLst/>
              </a:prstGeom>
              <a:ln>
                <a:noFill/>
              </a:ln>
              <a:effectLst>
                <a:outerShdw blurRad="292100" dist="139700" dir="2700000" algn="tl" rotWithShape="0">
                  <a:srgbClr val="333333">
                    <a:alpha val="65000"/>
                  </a:srgbClr>
                </a:outerShdw>
              </a:effectLst>
            </p:spPr>
          </p:pic>
          <p:pic>
            <p:nvPicPr>
              <p:cNvPr id="16" name="Picture 14" descr="NAQ o Phap"/>
              <p:cNvPicPr>
                <a:picLocks noChangeAspect="1" noChangeArrowheads="1"/>
              </p:cNvPicPr>
              <p:nvPr/>
            </p:nvPicPr>
            <p:blipFill>
              <a:blip r:embed="rId4"/>
              <a:srcRect/>
              <a:stretch>
                <a:fillRect/>
              </a:stretch>
            </p:blipFill>
            <p:spPr bwMode="auto">
              <a:xfrm>
                <a:off x="528" y="1825"/>
                <a:ext cx="1704" cy="2045"/>
              </a:xfrm>
              <a:prstGeom prst="rect">
                <a:avLst/>
              </a:prstGeom>
              <a:ln>
                <a:noFill/>
              </a:ln>
              <a:effectLst>
                <a:outerShdw blurRad="292100" dist="139700" dir="2700000" algn="tl" rotWithShape="0">
                  <a:srgbClr val="333333">
                    <a:alpha val="65000"/>
                  </a:srgbClr>
                </a:outerShdw>
              </a:effectLst>
            </p:spPr>
          </p:pic>
        </p:grpSp>
        <p:sp>
          <p:nvSpPr>
            <p:cNvPr id="12" name="Rectangle 15"/>
            <p:cNvSpPr>
              <a:spLocks noChangeArrowheads="1"/>
            </p:cNvSpPr>
            <p:nvPr/>
          </p:nvSpPr>
          <p:spPr bwMode="auto">
            <a:xfrm>
              <a:off x="576" y="4034"/>
              <a:ext cx="4224" cy="248"/>
            </a:xfrm>
            <a:prstGeom prst="rect">
              <a:avLst/>
            </a:prstGeom>
            <a:solidFill>
              <a:schemeClr val="accent6">
                <a:lumMod val="20000"/>
                <a:lumOff val="80000"/>
              </a:schemeClr>
            </a:solidFill>
            <a:ln w="9525">
              <a:noFill/>
              <a:miter lim="800000"/>
              <a:headEnd/>
              <a:tailEnd/>
            </a:ln>
            <a:effectLst/>
          </p:spPr>
          <p:txBody>
            <a:bodyPr anchor="ctr"/>
            <a:lstStyle/>
            <a:p>
              <a:pPr algn="ctr">
                <a:defRPr/>
              </a:pPr>
              <a:r>
                <a:rPr lang="vi-VN" sz="1400" b="1" i="1" dirty="0">
                  <a:effectLst>
                    <a:outerShdw blurRad="38100" dist="38100" dir="2700000" algn="tl">
                      <a:srgbClr val="C0C0C0"/>
                    </a:outerShdw>
                  </a:effectLst>
                  <a:latin typeface="+mj-lt"/>
                  <a:cs typeface="Arial" charset="0"/>
                </a:rPr>
                <a:t>Bản yêu sách 8 điểm của Nguyễn Ái Quốc gửi tới Hội nghị Véc – xay</a:t>
              </a:r>
            </a:p>
          </p:txBody>
        </p:sp>
      </p:grpSp>
      <p:sp>
        <p:nvSpPr>
          <p:cNvPr id="18" name="Freeform 16"/>
          <p:cNvSpPr>
            <a:spLocks/>
          </p:cNvSpPr>
          <p:nvPr/>
        </p:nvSpPr>
        <p:spPr bwMode="gray">
          <a:xfrm rot="10314644">
            <a:off x="4188696" y="1762972"/>
            <a:ext cx="1311275" cy="1143000"/>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ln>
            <a:headEnd/>
            <a:tailEnd/>
          </a:ln>
        </p:spPr>
        <p:style>
          <a:lnRef idx="0">
            <a:schemeClr val="accent2"/>
          </a:lnRef>
          <a:fillRef idx="3">
            <a:schemeClr val="accent2"/>
          </a:fillRef>
          <a:effectRef idx="3">
            <a:schemeClr val="accent2"/>
          </a:effectRef>
          <a:fontRef idx="minor">
            <a:schemeClr val="lt1"/>
          </a:fontRef>
        </p:style>
        <p:txBody>
          <a:bodyPr/>
          <a:lstStyle/>
          <a:p>
            <a:pPr>
              <a:defRPr/>
            </a:pPr>
            <a:endParaRPr lang="en-US"/>
          </a:p>
        </p:txBody>
      </p:sp>
      <p:grpSp>
        <p:nvGrpSpPr>
          <p:cNvPr id="4" name="Group 9"/>
          <p:cNvGrpSpPr>
            <a:grpSpLocks/>
          </p:cNvGrpSpPr>
          <p:nvPr/>
        </p:nvGrpSpPr>
        <p:grpSpPr bwMode="auto">
          <a:xfrm>
            <a:off x="5410200" y="1524000"/>
            <a:ext cx="3352800" cy="3032125"/>
            <a:chOff x="3796" y="144"/>
            <a:chExt cx="2288" cy="2196"/>
          </a:xfrm>
        </p:grpSpPr>
        <p:pic>
          <p:nvPicPr>
            <p:cNvPr id="20" name="Picture 10"/>
            <p:cNvPicPr>
              <a:picLocks noChangeAspect="1" noChangeArrowheads="1"/>
            </p:cNvPicPr>
            <p:nvPr/>
          </p:nvPicPr>
          <p:blipFill>
            <a:blip r:embed="rId5" cstate="print"/>
            <a:srcRect/>
            <a:stretch>
              <a:fillRect/>
            </a:stretch>
          </p:blipFill>
          <p:spPr bwMode="auto">
            <a:xfrm>
              <a:off x="3848" y="144"/>
              <a:ext cx="2197" cy="1786"/>
            </a:xfrm>
            <a:prstGeom prst="rect">
              <a:avLst/>
            </a:prstGeom>
            <a:ln>
              <a:noFill/>
            </a:ln>
            <a:effectLst>
              <a:softEdge rad="112500"/>
            </a:effectLst>
          </p:spPr>
        </p:pic>
        <p:sp>
          <p:nvSpPr>
            <p:cNvPr id="21" name="Rectangle 11"/>
            <p:cNvSpPr>
              <a:spLocks noChangeArrowheads="1"/>
            </p:cNvSpPr>
            <p:nvPr/>
          </p:nvSpPr>
          <p:spPr bwMode="auto">
            <a:xfrm>
              <a:off x="3796" y="2022"/>
              <a:ext cx="2288" cy="318"/>
            </a:xfrm>
            <a:prstGeom prst="rect">
              <a:avLst/>
            </a:prstGeom>
            <a:noFill/>
            <a:ln w="9525">
              <a:noFill/>
              <a:miter lim="800000"/>
              <a:headEnd/>
              <a:tailEnd/>
            </a:ln>
            <a:effectLst/>
          </p:spPr>
          <p:txBody>
            <a:bodyPr anchor="ctr"/>
            <a:lstStyle/>
            <a:p>
              <a:pPr algn="ctr">
                <a:defRPr/>
              </a:pPr>
              <a:r>
                <a:rPr lang="vi-VN" sz="1400" b="1" i="1" dirty="0">
                  <a:effectLst>
                    <a:outerShdw blurRad="38100" dist="38100" dir="2700000" algn="tl">
                      <a:srgbClr val="C0C0C0"/>
                    </a:outerShdw>
                  </a:effectLst>
                  <a:latin typeface="+mj-lt"/>
                  <a:cs typeface="Arial" charset="0"/>
                </a:rPr>
                <a:t>Hội nghị Véc – xay (Pháp) của các nước đồng minh thắng trận 1919</a:t>
              </a:r>
            </a:p>
          </p:txBody>
        </p:sp>
      </p:grpSp>
      <p:sp>
        <p:nvSpPr>
          <p:cNvPr id="22" name="WordArt 17" descr="Narrow vertical"/>
          <p:cNvSpPr>
            <a:spLocks noChangeArrowheads="1" noChangeShapeType="1" noTextEdit="1"/>
          </p:cNvSpPr>
          <p:nvPr/>
        </p:nvSpPr>
        <p:spPr bwMode="auto">
          <a:xfrm>
            <a:off x="304800" y="1447800"/>
            <a:ext cx="6934200" cy="1371600"/>
          </a:xfrm>
          <a:prstGeom prst="rect">
            <a:avLst/>
          </a:prstGeom>
        </p:spPr>
        <p:txBody>
          <a:bodyPr wrap="none" fromWordArt="1">
            <a:prstTxWarp prst="textCurveUp">
              <a:avLst>
                <a:gd name="adj" fmla="val 56338"/>
              </a:avLst>
            </a:prstTxWarp>
          </a:bodyPr>
          <a:lstStyle/>
          <a:p>
            <a:pPr algn="ctr"/>
            <a:r>
              <a:rPr lang="en-US" sz="3200" b="1" kern="10">
                <a:ln w="12700" cap="sq">
                  <a:solidFill>
                    <a:srgbClr val="000000"/>
                  </a:solidFill>
                  <a:round/>
                  <a:headEnd type="none" w="sm" len="sm"/>
                  <a:tailEnd type="none" w="sm" len="sm"/>
                </a:ln>
                <a:pattFill prst="dashHorz">
                  <a:fgClr>
                    <a:srgbClr val="808080"/>
                  </a:fgClr>
                  <a:bgClr>
                    <a:srgbClr val="FFFF00"/>
                  </a:bgClr>
                </a:pattFill>
                <a:effectLst>
                  <a:outerShdw dist="45791" dir="2021404" algn="ctr" rotWithShape="0">
                    <a:srgbClr val="808080">
                      <a:alpha val="79999"/>
                    </a:srgbClr>
                  </a:outerShdw>
                </a:effectLst>
                <a:latin typeface="Times New Roman"/>
                <a:cs typeface="Times New Roman"/>
              </a:rPr>
              <a:t>PHẢI DỰA VÀO SỨC MẠNH CỦA CHÍNH DÂN TỘC MÌNH</a:t>
            </a:r>
          </a:p>
        </p:txBody>
      </p:sp>
      <p:sp>
        <p:nvSpPr>
          <p:cNvPr id="23" name="Content Placeholder 2"/>
          <p:cNvSpPr txBox="1">
            <a:spLocks/>
          </p:cNvSpPr>
          <p:nvPr/>
        </p:nvSpPr>
        <p:spPr bwMode="auto">
          <a:xfrm>
            <a:off x="381000" y="457200"/>
            <a:ext cx="8382000" cy="914400"/>
          </a:xfrm>
          <a:prstGeom prst="rect">
            <a:avLst/>
          </a:prstGeom>
          <a:solidFill>
            <a:srgbClr val="FBF693"/>
          </a:solidFill>
          <a:ln w="9525">
            <a:noFill/>
            <a:miter lim="800000"/>
            <a:headEnd/>
            <a:tailEnd/>
          </a:ln>
          <a:scene3d>
            <a:camera prst="orthographicFront"/>
            <a:lightRig rig="threePt" dir="t"/>
          </a:scene3d>
          <a:sp3d>
            <a:bevelT w="139700" prst="cross"/>
          </a:sp3d>
        </p:spPr>
        <p:txBody>
          <a:bodyPr>
            <a:normAutofit fontScale="92500"/>
          </a:bodyPr>
          <a:lstStyle/>
          <a:p>
            <a:pPr marL="398463" lvl="1" indent="-398463" algn="just" fontAlgn="auto">
              <a:spcBef>
                <a:spcPct val="20000"/>
              </a:spcBef>
              <a:spcAft>
                <a:spcPts val="0"/>
              </a:spcAft>
              <a:defRPr/>
            </a:pPr>
            <a:r>
              <a:rPr lang="en-US" sz="2800" b="1" dirty="0">
                <a:latin typeface="Times New Roman" pitchFamily="18" charset="0"/>
                <a:cs typeface="Times New Roman" pitchFamily="18" charset="0"/>
              </a:rPr>
              <a:t>2. </a:t>
            </a:r>
            <a:r>
              <a:rPr lang="en-US" sz="2800" b="1" dirty="0" err="1">
                <a:latin typeface="Times New Roman" pitchFamily="18" charset="0"/>
                <a:cs typeface="Times New Roman" pitchFamily="18" charset="0"/>
              </a:rPr>
              <a:t>Thời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kỳ</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giữa</a:t>
            </a:r>
            <a:r>
              <a:rPr lang="en-US" sz="2800" b="1" dirty="0">
                <a:latin typeface="Times New Roman" pitchFamily="18" charset="0"/>
                <a:cs typeface="Times New Roman" pitchFamily="18" charset="0"/>
              </a:rPr>
              <a:t> 1911 - </a:t>
            </a:r>
            <a:r>
              <a:rPr lang="en-US" sz="2800" b="1" dirty="0" err="1">
                <a:latin typeface="Times New Roman" pitchFamily="18" charset="0"/>
                <a:cs typeface="Times New Roman" pitchFamily="18" charset="0"/>
              </a:rPr>
              <a:t>cuối</a:t>
            </a:r>
            <a:r>
              <a:rPr lang="en-US" sz="2800" b="1" dirty="0">
                <a:latin typeface="Times New Roman" pitchFamily="18" charset="0"/>
                <a:cs typeface="Times New Roman" pitchFamily="18" charset="0"/>
              </a:rPr>
              <a:t> 1920: </a:t>
            </a:r>
            <a:r>
              <a:rPr lang="ru-RU"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Hình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thành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tư</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tưởng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cứu</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nước</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giải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phóng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dân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tộc</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theo</a:t>
            </a:r>
            <a:r>
              <a:rPr lang="en-US" sz="2800" b="1" dirty="0">
                <a:latin typeface="Times New Roman" pitchFamily="18" charset="0"/>
                <a:cs typeface="Times New Roman" pitchFamily="18" charset="0"/>
              </a:rPr>
              <a:t> con </a:t>
            </a:r>
            <a:r>
              <a:rPr lang="en-US" sz="2800" b="1" dirty="0" err="1">
                <a:latin typeface="Times New Roman" pitchFamily="18" charset="0"/>
                <a:cs typeface="Times New Roman" pitchFamily="18" charset="0"/>
              </a:rPr>
              <a:t>đường</a:t>
            </a:r>
            <a:r>
              <a:rPr lang="en-US" sz="2800" b="1" dirty="0">
                <a:latin typeface="Times New Roman" pitchFamily="18" charset="0"/>
                <a:cs typeface="Times New Roman" pitchFamily="18" charset="0"/>
              </a:rPr>
              <a:t> CMVS</a:t>
            </a:r>
          </a:p>
        </p:txBody>
      </p:sp>
    </p:spTree>
    <p:extLst>
      <p:ext uri="{BB962C8B-B14F-4D97-AF65-F5344CB8AC3E}">
        <p14:creationId xmlns:p14="http://schemas.microsoft.com/office/powerpoint/2010/main" val="3910894072"/>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4"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par>
                          <p:cTn id="13" fill="hold" nodeType="afterGroup">
                            <p:stCondLst>
                              <p:cond delay="1000"/>
                            </p:stCondLst>
                            <p:childTnLst>
                              <p:par>
                                <p:cTn id="14" presetID="4" presetClass="entr" presetSubtype="32"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ox(out)">
                                      <p:cBhvr>
                                        <p:cTn id="16" dur="500"/>
                                        <p:tgtEl>
                                          <p:spTgt spid="4"/>
                                        </p:tgtEl>
                                      </p:cBhvr>
                                    </p:animEffect>
                                  </p:childTnLst>
                                </p:cTn>
                              </p:par>
                            </p:childTnLst>
                          </p:cTn>
                        </p:par>
                        <p:par>
                          <p:cTn id="17" fill="hold" nodeType="afterGroup">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1"/>
          <p:cNvSpPr>
            <a:spLocks noChangeArrowheads="1"/>
          </p:cNvSpPr>
          <p:nvPr/>
        </p:nvSpPr>
        <p:spPr bwMode="auto">
          <a:xfrm>
            <a:off x="381000" y="3236893"/>
            <a:ext cx="8305800" cy="954107"/>
          </a:xfrm>
          <a:prstGeom prst="rect">
            <a:avLst/>
          </a:prstGeom>
          <a:solidFill>
            <a:schemeClr val="accent3">
              <a:lumMod val="20000"/>
              <a:lumOff val="80000"/>
            </a:schemeClr>
          </a:solidFill>
          <a:ln w="9525">
            <a:noFill/>
            <a:miter lim="800000"/>
            <a:headEnd/>
            <a:tailEnd/>
          </a:ln>
          <a:effectLst>
            <a:prstShdw prst="shdw17" dist="17961" dir="2700000">
              <a:schemeClr val="accent1">
                <a:gamma/>
                <a:shade val="60000"/>
                <a:invGamma/>
              </a:schemeClr>
            </a:prstShdw>
          </a:effectLst>
          <a:scene3d>
            <a:camera prst="orthographicFront"/>
            <a:lightRig rig="threePt" dir="t"/>
          </a:scene3d>
          <a:sp3d>
            <a:bevelT w="165100" prst="coolSlant"/>
          </a:sp3d>
        </p:spPr>
        <p:txBody>
          <a:bodyPr anchor="ctr">
            <a:spAutoFit/>
          </a:bodyPr>
          <a:lstStyle/>
          <a:p>
            <a:pPr indent="339725" algn="just" eaLnBrk="0" hangingPunct="0">
              <a:defRPr/>
            </a:pPr>
            <a:r>
              <a:rPr lang="ru-RU"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Hình</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thành</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nhận</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thức</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và</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tình</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cảm</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mới</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về</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thế</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giới</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kẻ</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thù</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và</a:t>
            </a:r>
            <a:r>
              <a:rPr lang="en-US" sz="2800" dirty="0">
                <a:solidFill>
                  <a:srgbClr val="000000"/>
                </a:solidFill>
                <a:latin typeface="Times New Roman" pitchFamily="18" charset="0"/>
                <a:cs typeface="Times New Roman" pitchFamily="18" charset="0"/>
              </a:rPr>
              <a:t> ý </a:t>
            </a:r>
            <a:r>
              <a:rPr lang="en-US" sz="2800" dirty="0" err="1">
                <a:solidFill>
                  <a:srgbClr val="000000"/>
                </a:solidFill>
                <a:latin typeface="Times New Roman" pitchFamily="18" charset="0"/>
                <a:cs typeface="Times New Roman" pitchFamily="18" charset="0"/>
              </a:rPr>
              <a:t>thức</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giai</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cấp</a:t>
            </a:r>
            <a:endParaRPr lang="en-US" sz="2800" dirty="0">
              <a:latin typeface="Times New Roman" pitchFamily="18" charset="0"/>
              <a:cs typeface="Times New Roman" pitchFamily="18" charset="0"/>
            </a:endParaRPr>
          </a:p>
        </p:txBody>
      </p:sp>
      <p:sp>
        <p:nvSpPr>
          <p:cNvPr id="280578" name="Rectangle 2"/>
          <p:cNvSpPr>
            <a:spLocks noChangeArrowheads="1"/>
          </p:cNvSpPr>
          <p:nvPr/>
        </p:nvSpPr>
        <p:spPr bwMode="auto">
          <a:xfrm>
            <a:off x="363442" y="4989493"/>
            <a:ext cx="8399558" cy="954107"/>
          </a:xfrm>
          <a:prstGeom prst="rect">
            <a:avLst/>
          </a:prstGeom>
          <a:solidFill>
            <a:schemeClr val="accent3">
              <a:lumMod val="20000"/>
              <a:lumOff val="80000"/>
            </a:schemeClr>
          </a:solidFill>
          <a:ln w="9525">
            <a:noFill/>
            <a:miter lim="800000"/>
            <a:headEnd/>
            <a:tailEnd/>
          </a:ln>
          <a:effectLst>
            <a:prstShdw prst="shdw17" dist="17961" dir="2700000">
              <a:schemeClr val="accent1">
                <a:gamma/>
                <a:shade val="60000"/>
                <a:invGamma/>
              </a:schemeClr>
            </a:prstShdw>
          </a:effectLst>
          <a:scene3d>
            <a:camera prst="orthographicFront"/>
            <a:lightRig rig="threePt" dir="t"/>
          </a:scene3d>
          <a:sp3d>
            <a:bevelT w="165100" prst="coolSlant"/>
          </a:sp3d>
        </p:spPr>
        <p:txBody>
          <a:bodyPr anchor="ctr">
            <a:spAutoFit/>
          </a:bodyPr>
          <a:lstStyle/>
          <a:p>
            <a:pPr indent="339725" algn="just" eaLnBrk="0" hangingPunct="0">
              <a:buFontTx/>
              <a:buChar char="-"/>
              <a:defRPr/>
            </a:pPr>
            <a:r>
              <a:rPr lang="en-US" sz="2800" dirty="0" err="1">
                <a:solidFill>
                  <a:srgbClr val="000000"/>
                </a:solidFill>
                <a:latin typeface="Times New Roman" pitchFamily="18" charset="0"/>
                <a:cs typeface="Times New Roman" pitchFamily="18" charset="0"/>
              </a:rPr>
              <a:t>Đến</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với</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chủ</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nghĩa</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Mác-Lênin</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chuyển</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biến</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về</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lập</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trường</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tìm</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ra</a:t>
            </a:r>
            <a:r>
              <a:rPr lang="en-US" sz="2800" dirty="0">
                <a:solidFill>
                  <a:srgbClr val="000000"/>
                </a:solidFill>
                <a:latin typeface="Times New Roman" pitchFamily="18" charset="0"/>
                <a:cs typeface="Times New Roman" pitchFamily="18" charset="0"/>
              </a:rPr>
              <a:t> con </a:t>
            </a:r>
            <a:r>
              <a:rPr lang="en-US" sz="2800" dirty="0" err="1">
                <a:solidFill>
                  <a:srgbClr val="000000"/>
                </a:solidFill>
                <a:latin typeface="Times New Roman" pitchFamily="18" charset="0"/>
                <a:cs typeface="Times New Roman" pitchFamily="18" charset="0"/>
              </a:rPr>
              <a:t>đường</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cứu</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nước</a:t>
            </a:r>
            <a:endParaRPr lang="en-US" sz="2800" dirty="0">
              <a:latin typeface="Times New Roman" pitchFamily="18" charset="0"/>
              <a:cs typeface="Times New Roman" pitchFamily="18" charset="0"/>
            </a:endParaRPr>
          </a:p>
        </p:txBody>
      </p:sp>
      <p:sp>
        <p:nvSpPr>
          <p:cNvPr id="6" name="Content Placeholder 2"/>
          <p:cNvSpPr txBox="1">
            <a:spLocks/>
          </p:cNvSpPr>
          <p:nvPr/>
        </p:nvSpPr>
        <p:spPr bwMode="auto">
          <a:xfrm>
            <a:off x="381000" y="1371600"/>
            <a:ext cx="8382000" cy="914400"/>
          </a:xfrm>
          <a:prstGeom prst="rect">
            <a:avLst/>
          </a:prstGeom>
          <a:solidFill>
            <a:srgbClr val="FBF693"/>
          </a:solidFill>
          <a:ln w="9525">
            <a:noFill/>
            <a:miter lim="800000"/>
            <a:headEnd/>
            <a:tailEnd/>
          </a:ln>
        </p:spPr>
        <p:txBody>
          <a:bodyPr>
            <a:normAutofit fontScale="92500"/>
          </a:bodyPr>
          <a:lstStyle/>
          <a:p>
            <a:pPr marL="398463" lvl="1" indent="-398463" algn="just" fontAlgn="auto">
              <a:spcBef>
                <a:spcPct val="20000"/>
              </a:spcBef>
              <a:spcAft>
                <a:spcPts val="0"/>
              </a:spcAft>
              <a:defRPr/>
            </a:pPr>
            <a:r>
              <a:rPr lang="en-US" sz="2800" b="1" dirty="0">
                <a:latin typeface="Times New Roman" pitchFamily="18" charset="0"/>
                <a:cs typeface="Times New Roman" pitchFamily="18" charset="0"/>
              </a:rPr>
              <a:t>2. </a:t>
            </a:r>
            <a:r>
              <a:rPr lang="en-US" sz="2800" b="1" dirty="0" err="1">
                <a:latin typeface="Times New Roman" pitchFamily="18" charset="0"/>
                <a:cs typeface="Times New Roman" pitchFamily="18" charset="0"/>
              </a:rPr>
              <a:t>Thời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kỳ</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giữa</a:t>
            </a:r>
            <a:r>
              <a:rPr lang="en-US" sz="2800" b="1" dirty="0">
                <a:latin typeface="Times New Roman" pitchFamily="18" charset="0"/>
                <a:cs typeface="Times New Roman" pitchFamily="18" charset="0"/>
              </a:rPr>
              <a:t> 1911 - </a:t>
            </a:r>
            <a:r>
              <a:rPr lang="en-US" sz="2800" b="1" dirty="0" err="1">
                <a:latin typeface="Times New Roman" pitchFamily="18" charset="0"/>
                <a:cs typeface="Times New Roman" pitchFamily="18" charset="0"/>
              </a:rPr>
              <a:t>cuối</a:t>
            </a:r>
            <a:r>
              <a:rPr lang="en-US" sz="2800" b="1" dirty="0">
                <a:latin typeface="Times New Roman" pitchFamily="18" charset="0"/>
                <a:cs typeface="Times New Roman" pitchFamily="18" charset="0"/>
              </a:rPr>
              <a:t> 1920: </a:t>
            </a:r>
            <a:r>
              <a:rPr lang="ru-RU"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Hình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thành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tư</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tưởng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cứu</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nước</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giải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phóng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dân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tộc</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theo</a:t>
            </a:r>
            <a:r>
              <a:rPr lang="en-US" sz="2800" b="1" dirty="0">
                <a:latin typeface="Times New Roman" pitchFamily="18" charset="0"/>
                <a:cs typeface="Times New Roman" pitchFamily="18" charset="0"/>
              </a:rPr>
              <a:t> con </a:t>
            </a:r>
            <a:r>
              <a:rPr lang="en-US" sz="2800" b="1" dirty="0" err="1">
                <a:latin typeface="Times New Roman" pitchFamily="18" charset="0"/>
                <a:cs typeface="Times New Roman" pitchFamily="18" charset="0"/>
              </a:rPr>
              <a:t>đường</a:t>
            </a:r>
            <a:r>
              <a:rPr lang="en-US" sz="2800" b="1" dirty="0">
                <a:latin typeface="Times New Roman" pitchFamily="18" charset="0"/>
                <a:cs typeface="Times New Roman" pitchFamily="18" charset="0"/>
              </a:rPr>
              <a:t> CMVS</a:t>
            </a:r>
          </a:p>
        </p:txBody>
      </p:sp>
      <p:sp>
        <p:nvSpPr>
          <p:cNvPr id="7" name="Title 1"/>
          <p:cNvSpPr txBox="1">
            <a:spLocks/>
          </p:cNvSpPr>
          <p:nvPr/>
        </p:nvSpPr>
        <p:spPr>
          <a:xfrm>
            <a:off x="381000" y="609600"/>
            <a:ext cx="8382000" cy="533400"/>
          </a:xfrm>
          <a:prstGeom prst="rect">
            <a:avLst/>
          </a:prstGeom>
          <a:solidFill>
            <a:schemeClr val="accent2">
              <a:lumMod val="20000"/>
              <a:lumOff val="80000"/>
            </a:schemeClr>
          </a:solidFill>
        </p:spPr>
        <p:txBody>
          <a:bodyPr anchor="ctr">
            <a:normAutofit fontScale="62500" lnSpcReduction="20000"/>
          </a:bodyPr>
          <a:lstStyle/>
          <a:p>
            <a:pPr algn="ctr" fontAlgn="auto">
              <a:spcAft>
                <a:spcPts val="0"/>
              </a:spcAft>
              <a:defRPr/>
            </a:pPr>
            <a:r>
              <a:rPr lang="en-US" sz="2800" b="1" dirty="0">
                <a:latin typeface="Times New Roman" pitchFamily="18" charset="0"/>
                <a:ea typeface="+mj-ea"/>
                <a:cs typeface="Times New Roman" pitchFamily="18" charset="0"/>
              </a:rPr>
              <a:t>II. QUÁ TRÌNH HÌNH THÀNH VÀ PHÁT TRIỂN TƯ TƯỞNG HỒ CHÍ MINH</a:t>
            </a:r>
          </a:p>
        </p:txBody>
      </p:sp>
    </p:spTree>
    <p:extLst>
      <p:ext uri="{BB962C8B-B14F-4D97-AF65-F5344CB8AC3E}">
        <p14:creationId xmlns:p14="http://schemas.microsoft.com/office/powerpoint/2010/main" val="16755195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280578"/>
                                        </p:tgtEl>
                                        <p:attrNameLst>
                                          <p:attrName>style.visibility</p:attrName>
                                        </p:attrNameLst>
                                      </p:cBhvr>
                                      <p:to>
                                        <p:strVal val="visible"/>
                                      </p:to>
                                    </p:set>
                                    <p:animEffect transition="in" filter="box(in)">
                                      <p:cBhvr>
                                        <p:cTn id="7" dur="500"/>
                                        <p:tgtEl>
                                          <p:spTgt spid="280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Documents"/>
          <p:cNvSpPr>
            <a:spLocks noEditPoints="1" noChangeArrowheads="1"/>
          </p:cNvSpPr>
          <p:nvPr/>
        </p:nvSpPr>
        <p:spPr bwMode="auto">
          <a:xfrm>
            <a:off x="5029200" y="1752600"/>
            <a:ext cx="2895600" cy="3962400"/>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gradFill rotWithShape="1">
            <a:gsLst>
              <a:gs pos="0">
                <a:srgbClr val="FFFFCC">
                  <a:gamma/>
                  <a:shade val="82353"/>
                  <a:invGamma/>
                </a:srgbClr>
              </a:gs>
              <a:gs pos="50000">
                <a:srgbClr val="FFFFCC"/>
              </a:gs>
              <a:gs pos="100000">
                <a:srgbClr val="FFFFCC">
                  <a:gamma/>
                  <a:shade val="82353"/>
                  <a:invGamma/>
                </a:srgbClr>
              </a:gs>
            </a:gsLst>
            <a:lin ang="5400000" scaled="1"/>
          </a:gradFill>
          <a:ln w="28575">
            <a:solidFill>
              <a:schemeClr val="accent2">
                <a:lumMod val="20000"/>
                <a:lumOff val="80000"/>
              </a:schemeClr>
            </a:solidFill>
            <a:miter lim="800000"/>
            <a:headEnd/>
            <a:tailEnd/>
          </a:ln>
          <a:effectLst>
            <a:outerShdw dist="107763" dir="18900000" algn="ctr" rotWithShape="0">
              <a:srgbClr val="808080">
                <a:alpha val="50000"/>
              </a:srgbClr>
            </a:outerShdw>
          </a:effectLst>
        </p:spPr>
        <p:txBody>
          <a:bodyPr/>
          <a:lstStyle/>
          <a:p>
            <a:pPr algn="ctr">
              <a:defRPr/>
            </a:pPr>
            <a:r>
              <a:rPr lang="en-US" sz="1600" b="1" i="1" dirty="0" err="1">
                <a:solidFill>
                  <a:srgbClr val="0000CC"/>
                </a:solidFill>
                <a:effectLst>
                  <a:outerShdw blurRad="38100" dist="38100" dir="2700000" algn="tl">
                    <a:srgbClr val="000000"/>
                  </a:outerShdw>
                </a:effectLst>
                <a:latin typeface="Arial Unicode MS" pitchFamily="34" charset="-128"/>
                <a:cs typeface="Times New Roman" pitchFamily="18" charset="0"/>
              </a:rPr>
              <a:t>Bản</a:t>
            </a:r>
            <a:r>
              <a:rPr lang="en-US" sz="1600" b="1" i="1" dirty="0">
                <a:solidFill>
                  <a:srgbClr val="0000CC"/>
                </a:solidFill>
                <a:effectLst>
                  <a:outerShdw blurRad="38100" dist="38100" dir="2700000" algn="tl">
                    <a:srgbClr val="000000"/>
                  </a:outerShdw>
                </a:effectLst>
                <a:latin typeface="Arial Unicode MS" pitchFamily="34" charset="-128"/>
                <a:cs typeface="Times New Roman" pitchFamily="18" charset="0"/>
              </a:rPr>
              <a:t> </a:t>
            </a:r>
            <a:r>
              <a:rPr lang="en-US" sz="1600" b="1" i="1" dirty="0" err="1">
                <a:solidFill>
                  <a:srgbClr val="0000CC"/>
                </a:solidFill>
                <a:effectLst>
                  <a:outerShdw blurRad="38100" dist="38100" dir="2700000" algn="tl">
                    <a:srgbClr val="000000"/>
                  </a:outerShdw>
                </a:effectLst>
                <a:latin typeface="Arial Unicode MS" pitchFamily="34" charset="-128"/>
                <a:cs typeface="Times New Roman" pitchFamily="18" charset="0"/>
              </a:rPr>
              <a:t>sơ</a:t>
            </a:r>
            <a:r>
              <a:rPr lang="en-US" sz="1600" b="1" i="1" dirty="0">
                <a:solidFill>
                  <a:srgbClr val="0000CC"/>
                </a:solidFill>
                <a:effectLst>
                  <a:outerShdw blurRad="38100" dist="38100" dir="2700000" algn="tl">
                    <a:srgbClr val="000000"/>
                  </a:outerShdw>
                </a:effectLst>
                <a:latin typeface="Arial Unicode MS" pitchFamily="34" charset="-128"/>
                <a:cs typeface="Times New Roman" pitchFamily="18" charset="0"/>
              </a:rPr>
              <a:t> </a:t>
            </a:r>
            <a:r>
              <a:rPr lang="en-US" sz="1600" b="1" i="1" dirty="0" err="1">
                <a:solidFill>
                  <a:srgbClr val="0000CC"/>
                </a:solidFill>
                <a:effectLst>
                  <a:outerShdw blurRad="38100" dist="38100" dir="2700000" algn="tl">
                    <a:srgbClr val="000000"/>
                  </a:outerShdw>
                </a:effectLst>
                <a:latin typeface="Arial Unicode MS" pitchFamily="34" charset="-128"/>
                <a:cs typeface="Times New Roman" pitchFamily="18" charset="0"/>
              </a:rPr>
              <a:t>thảo</a:t>
            </a:r>
            <a:r>
              <a:rPr lang="en-US" sz="1600" b="1" i="1" dirty="0">
                <a:solidFill>
                  <a:srgbClr val="0000CC"/>
                </a:solidFill>
                <a:effectLst>
                  <a:outerShdw blurRad="38100" dist="38100" dir="2700000" algn="tl">
                    <a:srgbClr val="000000"/>
                  </a:outerShdw>
                </a:effectLst>
                <a:latin typeface="Arial Unicode MS" pitchFamily="34" charset="-128"/>
                <a:cs typeface="Times New Roman" pitchFamily="18" charset="0"/>
              </a:rPr>
              <a:t> </a:t>
            </a:r>
          </a:p>
          <a:p>
            <a:pPr algn="ctr">
              <a:defRPr/>
            </a:pPr>
            <a:r>
              <a:rPr lang="en-US" sz="1600" b="1" i="1" dirty="0" err="1">
                <a:solidFill>
                  <a:srgbClr val="0000CC"/>
                </a:solidFill>
                <a:effectLst>
                  <a:outerShdw blurRad="38100" dist="38100" dir="2700000" algn="tl">
                    <a:srgbClr val="000000"/>
                  </a:outerShdw>
                </a:effectLst>
                <a:latin typeface="Arial Unicode MS" pitchFamily="34" charset="-128"/>
                <a:cs typeface="Times New Roman" pitchFamily="18" charset="0"/>
              </a:rPr>
              <a:t>lần</a:t>
            </a:r>
            <a:r>
              <a:rPr lang="en-US" sz="1600" b="1" i="1" dirty="0">
                <a:solidFill>
                  <a:srgbClr val="0000CC"/>
                </a:solidFill>
                <a:effectLst>
                  <a:outerShdw blurRad="38100" dist="38100" dir="2700000" algn="tl">
                    <a:srgbClr val="000000"/>
                  </a:outerShdw>
                </a:effectLst>
                <a:latin typeface="Arial Unicode MS" pitchFamily="34" charset="-128"/>
                <a:cs typeface="Times New Roman" pitchFamily="18" charset="0"/>
              </a:rPr>
              <a:t> </a:t>
            </a:r>
            <a:r>
              <a:rPr lang="en-US" sz="1600" b="1" i="1" dirty="0" err="1">
                <a:solidFill>
                  <a:srgbClr val="0000CC"/>
                </a:solidFill>
                <a:effectLst>
                  <a:outerShdw blurRad="38100" dist="38100" dir="2700000" algn="tl">
                    <a:srgbClr val="000000"/>
                  </a:outerShdw>
                </a:effectLst>
                <a:latin typeface="Arial Unicode MS" pitchFamily="34" charset="-128"/>
                <a:cs typeface="Times New Roman" pitchFamily="18" charset="0"/>
              </a:rPr>
              <a:t>thứ</a:t>
            </a:r>
            <a:r>
              <a:rPr lang="en-US" sz="1600" b="1" i="1" dirty="0">
                <a:solidFill>
                  <a:srgbClr val="0000CC"/>
                </a:solidFill>
                <a:effectLst>
                  <a:outerShdw blurRad="38100" dist="38100" dir="2700000" algn="tl">
                    <a:srgbClr val="000000"/>
                  </a:outerShdw>
                </a:effectLst>
                <a:latin typeface="Arial Unicode MS" pitchFamily="34" charset="-128"/>
                <a:cs typeface="Times New Roman" pitchFamily="18" charset="0"/>
              </a:rPr>
              <a:t> </a:t>
            </a:r>
            <a:r>
              <a:rPr lang="en-US" sz="1600" b="1" i="1" dirty="0" err="1">
                <a:solidFill>
                  <a:srgbClr val="0000CC"/>
                </a:solidFill>
                <a:effectLst>
                  <a:outerShdw blurRad="38100" dist="38100" dir="2700000" algn="tl">
                    <a:srgbClr val="000000"/>
                  </a:outerShdw>
                </a:effectLst>
                <a:latin typeface="Arial Unicode MS" pitchFamily="34" charset="-128"/>
                <a:cs typeface="Times New Roman" pitchFamily="18" charset="0"/>
              </a:rPr>
              <a:t>nhất</a:t>
            </a:r>
            <a:endParaRPr lang="en-US" sz="1600" b="1" i="1" dirty="0">
              <a:solidFill>
                <a:srgbClr val="0000CC"/>
              </a:solidFill>
              <a:effectLst>
                <a:outerShdw blurRad="38100" dist="38100" dir="2700000" algn="tl">
                  <a:srgbClr val="000000"/>
                </a:outerShdw>
              </a:effectLst>
              <a:latin typeface="Arial Unicode MS" pitchFamily="34" charset="-128"/>
              <a:cs typeface="Times New Roman" pitchFamily="18" charset="0"/>
            </a:endParaRPr>
          </a:p>
          <a:p>
            <a:pPr algn="ctr">
              <a:defRPr/>
            </a:pPr>
            <a:endParaRPr lang="en-US" sz="700" b="1" i="1" dirty="0">
              <a:solidFill>
                <a:srgbClr val="0000CC"/>
              </a:solidFill>
              <a:effectLst>
                <a:outerShdw blurRad="38100" dist="38100" dir="2700000" algn="tl">
                  <a:srgbClr val="000000"/>
                </a:outerShdw>
              </a:effectLst>
              <a:latin typeface="Arial Unicode MS" pitchFamily="34" charset="-128"/>
              <a:cs typeface="Times New Roman" pitchFamily="18" charset="0"/>
            </a:endParaRPr>
          </a:p>
          <a:p>
            <a:pPr algn="ctr">
              <a:defRPr/>
            </a:pPr>
            <a:endParaRPr lang="en-US" sz="400" b="1" dirty="0">
              <a:solidFill>
                <a:srgbClr val="0000CC"/>
              </a:solidFill>
              <a:effectLst>
                <a:outerShdw blurRad="38100" dist="38100" dir="2700000" algn="tl">
                  <a:srgbClr val="000000"/>
                </a:outerShdw>
              </a:effectLst>
              <a:latin typeface="Arial Unicode MS" pitchFamily="34" charset="-128"/>
              <a:cs typeface="Times New Roman" pitchFamily="18" charset="0"/>
            </a:endParaRPr>
          </a:p>
          <a:p>
            <a:pPr algn="ctr">
              <a:defRPr/>
            </a:pPr>
            <a:endParaRPr lang="en-US" sz="400" b="1" dirty="0">
              <a:solidFill>
                <a:srgbClr val="0000CC"/>
              </a:solidFill>
              <a:effectLst>
                <a:outerShdw blurRad="38100" dist="38100" dir="2700000" algn="tl">
                  <a:srgbClr val="000000"/>
                </a:outerShdw>
              </a:effectLst>
              <a:latin typeface="Arial Unicode MS" pitchFamily="34" charset="-128"/>
              <a:cs typeface="Times New Roman" pitchFamily="18" charset="0"/>
            </a:endParaRPr>
          </a:p>
          <a:p>
            <a:pPr algn="ctr">
              <a:defRPr/>
            </a:pPr>
            <a:endParaRPr lang="en-US" sz="100" b="1" dirty="0">
              <a:solidFill>
                <a:srgbClr val="0000CC"/>
              </a:solidFill>
              <a:effectLst>
                <a:outerShdw blurRad="38100" dist="38100" dir="2700000" algn="tl">
                  <a:srgbClr val="000000"/>
                </a:outerShdw>
              </a:effectLst>
              <a:latin typeface="Arial Unicode MS" pitchFamily="34" charset="-128"/>
              <a:cs typeface="Times New Roman" pitchFamily="18" charset="0"/>
            </a:endParaRPr>
          </a:p>
          <a:p>
            <a:pPr algn="ctr">
              <a:defRPr/>
            </a:pPr>
            <a:r>
              <a:rPr lang="en-US" b="1" dirty="0">
                <a:solidFill>
                  <a:srgbClr val="0000CC"/>
                </a:solidFill>
                <a:effectLst>
                  <a:outerShdw blurRad="38100" dist="38100" dir="2700000" algn="tl">
                    <a:srgbClr val="000000"/>
                  </a:outerShdw>
                </a:effectLst>
                <a:latin typeface="Arial Unicode MS" pitchFamily="34" charset="-128"/>
                <a:cs typeface="Times New Roman" pitchFamily="18" charset="0"/>
              </a:rPr>
              <a:t>NHỮNG </a:t>
            </a:r>
          </a:p>
          <a:p>
            <a:pPr algn="ctr">
              <a:defRPr/>
            </a:pPr>
            <a:r>
              <a:rPr lang="en-US" b="1" dirty="0">
                <a:solidFill>
                  <a:srgbClr val="0000CC"/>
                </a:solidFill>
                <a:effectLst>
                  <a:outerShdw blurRad="38100" dist="38100" dir="2700000" algn="tl">
                    <a:srgbClr val="000000"/>
                  </a:outerShdw>
                </a:effectLst>
                <a:latin typeface="Arial Unicode MS" pitchFamily="34" charset="-128"/>
                <a:cs typeface="Times New Roman" pitchFamily="18" charset="0"/>
              </a:rPr>
              <a:t>LUẬN CƯƠNG VỀ C</a:t>
            </a:r>
            <a:r>
              <a:rPr lang="en-US" b="1" dirty="0">
                <a:solidFill>
                  <a:srgbClr val="0000CC"/>
                </a:solidFill>
                <a:effectLst>
                  <a:outerShdw blurRad="38100" dist="38100" dir="2700000" algn="tl">
                    <a:srgbClr val="000000"/>
                  </a:outerShdw>
                </a:effectLst>
                <a:latin typeface="Times New Roman"/>
                <a:cs typeface="Times New Roman" pitchFamily="18" charset="0"/>
              </a:rPr>
              <a:t>Á</a:t>
            </a:r>
            <a:r>
              <a:rPr lang="en-US" b="1" dirty="0">
                <a:solidFill>
                  <a:srgbClr val="0000CC"/>
                </a:solidFill>
                <a:effectLst>
                  <a:outerShdw blurRad="38100" dist="38100" dir="2700000" algn="tl">
                    <a:srgbClr val="000000"/>
                  </a:outerShdw>
                </a:effectLst>
                <a:latin typeface="Arial Unicode MS" pitchFamily="34" charset="-128"/>
                <a:cs typeface="Times New Roman" pitchFamily="18" charset="0"/>
              </a:rPr>
              <a:t>C VẤN ĐỀ DÂN TỘC V</a:t>
            </a:r>
            <a:r>
              <a:rPr lang="en-US" b="1" dirty="0">
                <a:solidFill>
                  <a:srgbClr val="0000CC"/>
                </a:solidFill>
                <a:effectLst>
                  <a:outerShdw blurRad="38100" dist="38100" dir="2700000" algn="tl">
                    <a:srgbClr val="000000"/>
                  </a:outerShdw>
                </a:effectLst>
                <a:latin typeface="Times New Roman"/>
                <a:cs typeface="Times New Roman" pitchFamily="18" charset="0"/>
              </a:rPr>
              <a:t>À</a:t>
            </a:r>
            <a:r>
              <a:rPr lang="en-US" b="1" dirty="0">
                <a:solidFill>
                  <a:srgbClr val="0000CC"/>
                </a:solidFill>
                <a:effectLst>
                  <a:outerShdw blurRad="38100" dist="38100" dir="2700000" algn="tl">
                    <a:srgbClr val="000000"/>
                  </a:outerShdw>
                </a:effectLst>
                <a:latin typeface="Arial Unicode MS" pitchFamily="34" charset="-128"/>
                <a:cs typeface="Times New Roman" pitchFamily="18" charset="0"/>
              </a:rPr>
              <a:t> THUỘC ĐỊA</a:t>
            </a:r>
          </a:p>
          <a:p>
            <a:pPr algn="ctr">
              <a:defRPr/>
            </a:pPr>
            <a:r>
              <a:rPr lang="en-US" sz="3200" b="1" dirty="0">
                <a:solidFill>
                  <a:srgbClr val="0000CC"/>
                </a:solidFill>
                <a:effectLst>
                  <a:outerShdw blurRad="38100" dist="38100" dir="2700000" algn="tl">
                    <a:srgbClr val="000000"/>
                  </a:outerShdw>
                </a:effectLst>
                <a:latin typeface="Arial Unicode MS" pitchFamily="34" charset="-128"/>
                <a:cs typeface="Times New Roman" pitchFamily="18" charset="0"/>
              </a:rPr>
              <a:t> </a:t>
            </a:r>
            <a:endParaRPr lang="en-US" sz="2400" b="1" i="1" dirty="0">
              <a:solidFill>
                <a:srgbClr val="0000CC"/>
              </a:solidFill>
              <a:effectLst>
                <a:outerShdw blurRad="38100" dist="38100" dir="2700000" algn="tl">
                  <a:srgbClr val="000000"/>
                </a:outerShdw>
              </a:effectLst>
              <a:latin typeface="Arial Unicode MS" pitchFamily="34" charset="-128"/>
              <a:cs typeface="Times New Roman" pitchFamily="18" charset="0"/>
            </a:endParaRPr>
          </a:p>
          <a:p>
            <a:pPr algn="ctr">
              <a:defRPr/>
            </a:pPr>
            <a:r>
              <a:rPr lang="en-US" sz="1400" b="1" i="1" dirty="0">
                <a:solidFill>
                  <a:srgbClr val="0000CC"/>
                </a:solidFill>
                <a:effectLst>
                  <a:outerShdw blurRad="38100" dist="38100" dir="2700000" algn="tl">
                    <a:srgbClr val="000000"/>
                  </a:outerShdw>
                </a:effectLst>
                <a:latin typeface="Arial Unicode MS" pitchFamily="34" charset="-128"/>
                <a:cs typeface="Times New Roman" pitchFamily="18" charset="0"/>
              </a:rPr>
              <a:t>V.I. LÊNIN</a:t>
            </a:r>
          </a:p>
        </p:txBody>
      </p:sp>
      <p:pic>
        <p:nvPicPr>
          <p:cNvPr id="89093" name="Picture 8" descr="lenin6"/>
          <p:cNvPicPr>
            <a:picLocks noChangeAspect="1" noChangeArrowheads="1"/>
          </p:cNvPicPr>
          <p:nvPr/>
        </p:nvPicPr>
        <p:blipFill>
          <a:blip r:embed="rId2">
            <a:extLst>
              <a:ext uri="{28A0092B-C50C-407E-A947-70E740481C1C}">
                <a14:useLocalDpi xmlns:a14="http://schemas.microsoft.com/office/drawing/2010/main" val="0"/>
              </a:ext>
            </a:extLst>
          </a:blip>
          <a:srcRect l="1691" t="3694" r="3336" b="25061"/>
          <a:stretch>
            <a:fillRect/>
          </a:stretch>
        </p:blipFill>
        <p:spPr bwMode="auto">
          <a:xfrm>
            <a:off x="1143000" y="1676400"/>
            <a:ext cx="3352800" cy="4122738"/>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24" name="Rectangle 9"/>
          <p:cNvSpPr>
            <a:spLocks noChangeArrowheads="1"/>
          </p:cNvSpPr>
          <p:nvPr/>
        </p:nvSpPr>
        <p:spPr bwMode="auto">
          <a:xfrm>
            <a:off x="1131888" y="5867400"/>
            <a:ext cx="7173912" cy="647700"/>
          </a:xfrm>
          <a:prstGeom prst="rect">
            <a:avLst/>
          </a:prstGeom>
          <a:solidFill>
            <a:srgbClr val="FEFCDA"/>
          </a:solidFill>
          <a:ln w="9525">
            <a:noFill/>
            <a:miter lim="800000"/>
            <a:headEnd/>
            <a:tailEnd/>
          </a:ln>
          <a:effectLst/>
        </p:spPr>
        <p:txBody>
          <a:bodyPr anchor="ctr"/>
          <a:lstStyle/>
          <a:p>
            <a:pPr algn="ctr">
              <a:defRPr/>
            </a:pPr>
            <a:r>
              <a:rPr lang="vi-VN" b="1" i="1" dirty="0">
                <a:solidFill>
                  <a:srgbClr val="FF6600"/>
                </a:solidFill>
                <a:effectLst>
                  <a:outerShdw blurRad="38100" dist="38100" dir="2700000" algn="tl">
                    <a:srgbClr val="C0C0C0"/>
                  </a:outerShdw>
                </a:effectLst>
                <a:latin typeface="+mj-lt"/>
                <a:cs typeface="Arial" charset="0"/>
              </a:rPr>
              <a:t>Lênin và tác phẩm thông qua tại đại hội II của Quốc tế cộng sản (1920) đã tác động mạnh mẽ đến tư tưởng của Nguyễn Aí Quốc</a:t>
            </a:r>
          </a:p>
        </p:txBody>
      </p:sp>
      <p:sp>
        <p:nvSpPr>
          <p:cNvPr id="8" name="Content Placeholder 2"/>
          <p:cNvSpPr txBox="1">
            <a:spLocks/>
          </p:cNvSpPr>
          <p:nvPr/>
        </p:nvSpPr>
        <p:spPr bwMode="auto">
          <a:xfrm>
            <a:off x="381000" y="533400"/>
            <a:ext cx="8382000" cy="914400"/>
          </a:xfrm>
          <a:prstGeom prst="rect">
            <a:avLst/>
          </a:prstGeom>
          <a:solidFill>
            <a:srgbClr val="FBF693"/>
          </a:solidFill>
          <a:ln w="9525">
            <a:noFill/>
            <a:miter lim="800000"/>
            <a:headEnd/>
            <a:tailEnd/>
          </a:ln>
          <a:scene3d>
            <a:camera prst="orthographicFront"/>
            <a:lightRig rig="threePt" dir="t"/>
          </a:scene3d>
          <a:sp3d>
            <a:bevelT w="139700" prst="cross"/>
          </a:sp3d>
        </p:spPr>
        <p:txBody>
          <a:bodyPr>
            <a:normAutofit fontScale="92500"/>
          </a:bodyPr>
          <a:lstStyle/>
          <a:p>
            <a:pPr marL="398463" lvl="1" indent="-398463" algn="just" fontAlgn="auto">
              <a:spcBef>
                <a:spcPct val="20000"/>
              </a:spcBef>
              <a:spcAft>
                <a:spcPts val="0"/>
              </a:spcAft>
              <a:defRPr/>
            </a:pPr>
            <a:r>
              <a:rPr lang="en-US" sz="2800" b="1" dirty="0">
                <a:latin typeface="Times New Roman" pitchFamily="18" charset="0"/>
                <a:cs typeface="Times New Roman" pitchFamily="18" charset="0"/>
              </a:rPr>
              <a:t>2. </a:t>
            </a:r>
            <a:r>
              <a:rPr lang="en-US" sz="2800" b="1" dirty="0" err="1">
                <a:latin typeface="Times New Roman" pitchFamily="18" charset="0"/>
                <a:cs typeface="Times New Roman" pitchFamily="18" charset="0"/>
              </a:rPr>
              <a:t>Thời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kỳ</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giữa</a:t>
            </a:r>
            <a:r>
              <a:rPr lang="en-US" sz="2800" b="1" dirty="0">
                <a:latin typeface="Times New Roman" pitchFamily="18" charset="0"/>
                <a:cs typeface="Times New Roman" pitchFamily="18" charset="0"/>
              </a:rPr>
              <a:t> 1911 - </a:t>
            </a:r>
            <a:r>
              <a:rPr lang="en-US" sz="2800" b="1" dirty="0" err="1">
                <a:latin typeface="Times New Roman" pitchFamily="18" charset="0"/>
                <a:cs typeface="Times New Roman" pitchFamily="18" charset="0"/>
              </a:rPr>
              <a:t>cuối</a:t>
            </a:r>
            <a:r>
              <a:rPr lang="en-US" sz="2800" b="1" dirty="0">
                <a:latin typeface="Times New Roman" pitchFamily="18" charset="0"/>
                <a:cs typeface="Times New Roman" pitchFamily="18" charset="0"/>
              </a:rPr>
              <a:t> 1920: </a:t>
            </a:r>
            <a:r>
              <a:rPr lang="ru-RU"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Hình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thành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tư</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tưởng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cứu</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nước</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giải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phóng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dân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tộc</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theo</a:t>
            </a:r>
            <a:r>
              <a:rPr lang="en-US" sz="2800" b="1" dirty="0">
                <a:latin typeface="Times New Roman" pitchFamily="18" charset="0"/>
                <a:cs typeface="Times New Roman" pitchFamily="18" charset="0"/>
              </a:rPr>
              <a:t> con </a:t>
            </a:r>
            <a:r>
              <a:rPr lang="en-US" sz="2800" b="1" dirty="0" err="1">
                <a:latin typeface="Times New Roman" pitchFamily="18" charset="0"/>
                <a:cs typeface="Times New Roman" pitchFamily="18" charset="0"/>
              </a:rPr>
              <a:t>đường</a:t>
            </a:r>
            <a:r>
              <a:rPr lang="en-US" sz="2800" b="1" dirty="0">
                <a:latin typeface="Times New Roman" pitchFamily="18" charset="0"/>
                <a:cs typeface="Times New Roman" pitchFamily="18" charset="0"/>
              </a:rPr>
              <a:t> CMVS</a:t>
            </a:r>
          </a:p>
        </p:txBody>
      </p:sp>
    </p:spTree>
    <p:extLst>
      <p:ext uri="{BB962C8B-B14F-4D97-AF65-F5344CB8AC3E}">
        <p14:creationId xmlns:p14="http://schemas.microsoft.com/office/powerpoint/2010/main" val="450758352"/>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89093"/>
                                        </p:tgtEl>
                                        <p:attrNameLst>
                                          <p:attrName>style.visibility</p:attrName>
                                        </p:attrNameLst>
                                      </p:cBhvr>
                                      <p:to>
                                        <p:strVal val="visible"/>
                                      </p:to>
                                    </p:set>
                                    <p:animEffect transition="in" filter="strips(downRight)">
                                      <p:cBhvr>
                                        <p:cTn id="7" dur="500"/>
                                        <p:tgtEl>
                                          <p:spTgt spid="89093"/>
                                        </p:tgtEl>
                                      </p:cBhvr>
                                    </p:animEffect>
                                  </p:childTnLst>
                                </p:cTn>
                              </p:par>
                            </p:childTnLst>
                          </p:cTn>
                        </p:par>
                        <p:par>
                          <p:cTn id="8" fill="hold" nodeType="afterGroup">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checkerboard(across)">
                                      <p:cBhvr>
                                        <p:cTn id="11" dur="500"/>
                                        <p:tgtEl>
                                          <p:spTgt spid="19"/>
                                        </p:tgtEl>
                                      </p:cBhvr>
                                    </p:animEffect>
                                  </p:childTnLst>
                                </p:cTn>
                              </p:par>
                            </p:childTnLst>
                          </p:cTn>
                        </p:par>
                        <p:par>
                          <p:cTn id="12" fill="hold" nodeType="afterGroup">
                            <p:stCondLst>
                              <p:cond delay="1000"/>
                            </p:stCondLst>
                            <p:childTnLst>
                              <p:par>
                                <p:cTn id="13" presetID="8" presetClass="entr" presetSubtype="16"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amond(in)">
                                      <p:cBhvr>
                                        <p:cTn id="15"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40" name="Picture 13" descr="14"/>
          <p:cNvPicPr>
            <a:picLocks noChangeAspect="1" noChangeArrowheads="1"/>
          </p:cNvPicPr>
          <p:nvPr/>
        </p:nvPicPr>
        <p:blipFill>
          <a:blip r:embed="rId2" cstate="print"/>
          <a:srcRect l="4839" t="3827" r="4033" b="10083"/>
          <a:stretch>
            <a:fillRect/>
          </a:stretch>
        </p:blipFill>
        <p:spPr bwMode="auto">
          <a:xfrm>
            <a:off x="609600" y="3733800"/>
            <a:ext cx="4191000" cy="2590800"/>
          </a:xfrm>
          <a:prstGeom prst="rect">
            <a:avLst/>
          </a:prstGeom>
          <a:noFill/>
          <a:ln w="28575">
            <a:solidFill>
              <a:schemeClr val="bg1"/>
            </a:solidFill>
            <a:miter lim="800000"/>
            <a:headEnd/>
            <a:tailEnd/>
          </a:ln>
          <a:scene3d>
            <a:camera prst="orthographicFront"/>
            <a:lightRig rig="threePt" dir="t"/>
          </a:scene3d>
          <a:sp3d>
            <a:bevelT prst="slope"/>
          </a:sp3d>
        </p:spPr>
      </p:pic>
      <p:sp>
        <p:nvSpPr>
          <p:cNvPr id="9" name="Rectangle 8"/>
          <p:cNvSpPr>
            <a:spLocks noChangeArrowheads="1"/>
          </p:cNvSpPr>
          <p:nvPr/>
        </p:nvSpPr>
        <p:spPr bwMode="auto">
          <a:xfrm>
            <a:off x="5105400" y="4572000"/>
            <a:ext cx="3505200" cy="752475"/>
          </a:xfrm>
          <a:prstGeom prst="rect">
            <a:avLst/>
          </a:prstGeom>
          <a:solidFill>
            <a:schemeClr val="accent6">
              <a:lumMod val="20000"/>
              <a:lumOff val="80000"/>
            </a:schemeClr>
          </a:solidFill>
          <a:ln w="9525">
            <a:noFill/>
            <a:miter lim="800000"/>
            <a:headEnd/>
            <a:tailEnd/>
          </a:ln>
          <a:effectLst/>
          <a:scene3d>
            <a:camera prst="orthographicFront"/>
            <a:lightRig rig="threePt" dir="t"/>
          </a:scene3d>
          <a:sp3d>
            <a:bevelT/>
          </a:sp3d>
        </p:spPr>
        <p:txBody>
          <a:bodyPr/>
          <a:lstStyle/>
          <a:p>
            <a:pPr marL="381000" indent="-381000" algn="ctr">
              <a:spcBef>
                <a:spcPct val="20000"/>
              </a:spcBef>
              <a:buClr>
                <a:schemeClr val="hlink"/>
              </a:buClr>
              <a:buFont typeface="Wingdings" pitchFamily="2" charset="2"/>
              <a:buNone/>
              <a:defRPr/>
            </a:pPr>
            <a:r>
              <a:rPr lang="vi-VN" b="1" i="1" dirty="0">
                <a:solidFill>
                  <a:srgbClr val="0000FF"/>
                </a:solidFill>
                <a:effectLst>
                  <a:outerShdw blurRad="38100" dist="38100" dir="2700000" algn="tl">
                    <a:srgbClr val="C0C0C0"/>
                  </a:outerShdw>
                </a:effectLst>
                <a:latin typeface="+mj-lt"/>
                <a:cs typeface="Arial" charset="0"/>
              </a:rPr>
              <a:t>Nguyễn Ái Quốc tại đại hội Tua </a:t>
            </a:r>
          </a:p>
          <a:p>
            <a:pPr marL="381000" indent="-381000" algn="ctr">
              <a:spcBef>
                <a:spcPct val="20000"/>
              </a:spcBef>
              <a:buClr>
                <a:schemeClr val="hlink"/>
              </a:buClr>
              <a:buFont typeface="Wingdings" pitchFamily="2" charset="2"/>
              <a:buNone/>
              <a:defRPr/>
            </a:pPr>
            <a:r>
              <a:rPr lang="vi-VN" b="1" i="1" dirty="0">
                <a:solidFill>
                  <a:srgbClr val="0000FF"/>
                </a:solidFill>
                <a:effectLst>
                  <a:outerShdw blurRad="38100" dist="38100" dir="2700000" algn="tl">
                    <a:srgbClr val="C0C0C0"/>
                  </a:outerShdw>
                </a:effectLst>
                <a:latin typeface="+mj-lt"/>
                <a:cs typeface="Arial" charset="0"/>
              </a:rPr>
              <a:t>tháng 12 năm 1920 </a:t>
            </a:r>
            <a:endParaRPr lang="en-US" b="1" dirty="0">
              <a:solidFill>
                <a:srgbClr val="0000FF"/>
              </a:solidFill>
              <a:effectLst>
                <a:outerShdw blurRad="38100" dist="38100" dir="2700000" algn="tl">
                  <a:srgbClr val="C0C0C0"/>
                </a:outerShdw>
              </a:effectLst>
              <a:latin typeface="+mj-lt"/>
              <a:cs typeface="Arial" charset="0"/>
            </a:endParaRPr>
          </a:p>
        </p:txBody>
      </p:sp>
      <p:pic>
        <p:nvPicPr>
          <p:cNvPr id="91142" name="Picture 12" descr="15"/>
          <p:cNvPicPr>
            <a:picLocks noChangeAspect="1" noChangeArrowheads="1"/>
          </p:cNvPicPr>
          <p:nvPr/>
        </p:nvPicPr>
        <p:blipFill>
          <a:blip r:embed="rId3" cstate="print"/>
          <a:srcRect l="2647" t="5681" r="1685" b="10059"/>
          <a:stretch>
            <a:fillRect/>
          </a:stretch>
        </p:blipFill>
        <p:spPr bwMode="auto">
          <a:xfrm>
            <a:off x="4953000" y="1828800"/>
            <a:ext cx="3733800" cy="2667000"/>
          </a:xfrm>
          <a:prstGeom prst="rect">
            <a:avLst/>
          </a:prstGeom>
          <a:noFill/>
          <a:ln w="28575">
            <a:solidFill>
              <a:schemeClr val="bg1"/>
            </a:solidFill>
            <a:miter lim="800000"/>
            <a:headEnd/>
            <a:tailEnd/>
          </a:ln>
          <a:scene3d>
            <a:camera prst="orthographicFront"/>
            <a:lightRig rig="threePt" dir="t"/>
          </a:scene3d>
          <a:sp3d>
            <a:bevelT prst="slope"/>
          </a:sp3d>
        </p:spPr>
      </p:pic>
      <p:sp>
        <p:nvSpPr>
          <p:cNvPr id="76805" name="WordArt 14"/>
          <p:cNvSpPr>
            <a:spLocks noChangeArrowheads="1" noChangeShapeType="1" noTextEdit="1"/>
          </p:cNvSpPr>
          <p:nvPr/>
        </p:nvSpPr>
        <p:spPr bwMode="auto">
          <a:xfrm>
            <a:off x="457200" y="1828800"/>
            <a:ext cx="4267200" cy="1752600"/>
          </a:xfrm>
          <a:prstGeom prst="rect">
            <a:avLst/>
          </a:prstGeom>
          <a:solidFill>
            <a:schemeClr val="accent6">
              <a:lumMod val="20000"/>
              <a:lumOff val="80000"/>
            </a:schemeClr>
          </a:solidFill>
          <a:scene3d>
            <a:camera prst="orthographicFront"/>
            <a:lightRig rig="threePt" dir="t"/>
          </a:scene3d>
          <a:sp3d>
            <a:bevelT prst="slope"/>
          </a:sp3d>
        </p:spPr>
        <p:txBody>
          <a:bodyPr wrap="none" fromWordArt="1">
            <a:prstTxWarp prst="textPlain">
              <a:avLst>
                <a:gd name="adj" fmla="val 50000"/>
              </a:avLst>
            </a:prstTxWarp>
          </a:bodyPr>
          <a:lstStyle/>
          <a:p>
            <a:pPr algn="ctr">
              <a:defRPr/>
            </a:pPr>
            <a:r>
              <a:rPr lang="vi-VN" sz="3600" kern="10" dirty="0">
                <a:ln w="19050" cap="sq">
                  <a:solidFill>
                    <a:srgbClr val="99CCFF"/>
                  </a:solidFill>
                  <a:round/>
                  <a:headEnd type="none" w="sm" len="sm"/>
                  <a:tailEnd type="none" w="sm" len="sm"/>
                </a:ln>
                <a:solidFill>
                  <a:srgbClr val="0066CC"/>
                </a:solidFill>
                <a:effectLst>
                  <a:outerShdw dist="35921" dir="2700000" algn="ctr" rotWithShape="0">
                    <a:srgbClr val="990000"/>
                  </a:outerShdw>
                </a:effectLst>
                <a:latin typeface="Arial"/>
                <a:cs typeface="Arial"/>
              </a:rPr>
              <a:t>“Từ chủ nghĩa yêu nước chân chính </a:t>
            </a:r>
          </a:p>
          <a:p>
            <a:pPr algn="ctr">
              <a:defRPr/>
            </a:pPr>
            <a:r>
              <a:rPr lang="vi-VN" sz="3600" kern="10" dirty="0">
                <a:ln w="19050" cap="sq">
                  <a:solidFill>
                    <a:srgbClr val="99CCFF"/>
                  </a:solidFill>
                  <a:round/>
                  <a:headEnd type="none" w="sm" len="sm"/>
                  <a:tailEnd type="none" w="sm" len="sm"/>
                </a:ln>
                <a:solidFill>
                  <a:srgbClr val="0066CC"/>
                </a:solidFill>
                <a:effectLst>
                  <a:outerShdw dist="35921" dir="2700000" algn="ctr" rotWithShape="0">
                    <a:srgbClr val="990000"/>
                  </a:outerShdw>
                </a:effectLst>
                <a:latin typeface="Arial"/>
                <a:cs typeface="Arial"/>
              </a:rPr>
              <a:t>đến chủ nghĩa cộng sản,</a:t>
            </a:r>
          </a:p>
          <a:p>
            <a:pPr algn="ctr">
              <a:defRPr/>
            </a:pPr>
            <a:r>
              <a:rPr lang="vi-VN" sz="3600" kern="10" dirty="0">
                <a:ln w="19050" cap="sq">
                  <a:solidFill>
                    <a:srgbClr val="99CCFF"/>
                  </a:solidFill>
                  <a:round/>
                  <a:headEnd type="none" w="sm" len="sm"/>
                  <a:tailEnd type="none" w="sm" len="sm"/>
                </a:ln>
                <a:solidFill>
                  <a:srgbClr val="0066CC"/>
                </a:solidFill>
                <a:effectLst>
                  <a:outerShdw dist="35921" dir="2700000" algn="ctr" rotWithShape="0">
                    <a:srgbClr val="990000"/>
                  </a:outerShdw>
                </a:effectLst>
                <a:latin typeface="Arial"/>
                <a:cs typeface="Arial"/>
              </a:rPr>
              <a:t>Từ một thanh niên yêu nước trở thành </a:t>
            </a:r>
          </a:p>
          <a:p>
            <a:pPr algn="ctr">
              <a:defRPr/>
            </a:pPr>
            <a:r>
              <a:rPr lang="vi-VN" sz="3600" kern="10" dirty="0">
                <a:ln w="19050" cap="sq">
                  <a:solidFill>
                    <a:srgbClr val="99CCFF"/>
                  </a:solidFill>
                  <a:round/>
                  <a:headEnd type="none" w="sm" len="sm"/>
                  <a:tailEnd type="none" w="sm" len="sm"/>
                </a:ln>
                <a:solidFill>
                  <a:srgbClr val="0066CC"/>
                </a:solidFill>
                <a:effectLst>
                  <a:outerShdw dist="35921" dir="2700000" algn="ctr" rotWithShape="0">
                    <a:srgbClr val="990000"/>
                  </a:outerShdw>
                </a:effectLst>
                <a:latin typeface="Arial"/>
                <a:cs typeface="Arial"/>
              </a:rPr>
              <a:t>người chiến sĩ cộng sản đẩu tiên của dân tộc”</a:t>
            </a:r>
            <a:endParaRPr lang="en-US" sz="3600" kern="10" dirty="0">
              <a:ln w="19050" cap="sq">
                <a:solidFill>
                  <a:srgbClr val="99CCFF"/>
                </a:solidFill>
                <a:round/>
                <a:headEnd type="none" w="sm" len="sm"/>
                <a:tailEnd type="none" w="sm" len="sm"/>
              </a:ln>
              <a:solidFill>
                <a:srgbClr val="0066CC"/>
              </a:solidFill>
              <a:effectLst>
                <a:outerShdw dist="35921" dir="2700000" algn="ctr" rotWithShape="0">
                  <a:srgbClr val="990000"/>
                </a:outerShdw>
              </a:effectLst>
              <a:latin typeface="Arial"/>
              <a:cs typeface="Arial"/>
            </a:endParaRPr>
          </a:p>
        </p:txBody>
      </p:sp>
      <p:sp>
        <p:nvSpPr>
          <p:cNvPr id="10" name="Content Placeholder 2"/>
          <p:cNvSpPr txBox="1">
            <a:spLocks/>
          </p:cNvSpPr>
          <p:nvPr/>
        </p:nvSpPr>
        <p:spPr bwMode="auto">
          <a:xfrm>
            <a:off x="381000" y="533400"/>
            <a:ext cx="8382000" cy="914400"/>
          </a:xfrm>
          <a:prstGeom prst="rect">
            <a:avLst/>
          </a:prstGeom>
          <a:solidFill>
            <a:srgbClr val="FBF693"/>
          </a:solidFill>
          <a:ln w="9525">
            <a:noFill/>
            <a:miter lim="800000"/>
            <a:headEnd/>
            <a:tailEnd/>
          </a:ln>
          <a:scene3d>
            <a:camera prst="orthographicFront"/>
            <a:lightRig rig="threePt" dir="t"/>
          </a:scene3d>
          <a:sp3d>
            <a:bevelT w="139700" prst="cross"/>
          </a:sp3d>
        </p:spPr>
        <p:txBody>
          <a:bodyPr>
            <a:normAutofit fontScale="92500"/>
          </a:bodyPr>
          <a:lstStyle/>
          <a:p>
            <a:pPr marL="398463" lvl="1" indent="-398463" algn="just" fontAlgn="auto">
              <a:spcBef>
                <a:spcPct val="20000"/>
              </a:spcBef>
              <a:spcAft>
                <a:spcPts val="0"/>
              </a:spcAft>
              <a:defRPr/>
            </a:pPr>
            <a:r>
              <a:rPr lang="en-US" sz="2800" b="1" dirty="0">
                <a:latin typeface="Times New Roman" pitchFamily="18" charset="0"/>
                <a:cs typeface="Times New Roman" pitchFamily="18" charset="0"/>
              </a:rPr>
              <a:t>2. </a:t>
            </a:r>
            <a:r>
              <a:rPr lang="en-US" sz="2800" b="1" dirty="0" err="1">
                <a:latin typeface="Times New Roman" pitchFamily="18" charset="0"/>
                <a:cs typeface="Times New Roman" pitchFamily="18" charset="0"/>
              </a:rPr>
              <a:t>Thời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kỳ</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giữa</a:t>
            </a:r>
            <a:r>
              <a:rPr lang="en-US" sz="2800" b="1" dirty="0">
                <a:latin typeface="Times New Roman" pitchFamily="18" charset="0"/>
                <a:cs typeface="Times New Roman" pitchFamily="18" charset="0"/>
              </a:rPr>
              <a:t> 1911 - </a:t>
            </a:r>
            <a:r>
              <a:rPr lang="en-US" sz="2800" b="1" dirty="0" err="1">
                <a:latin typeface="Times New Roman" pitchFamily="18" charset="0"/>
                <a:cs typeface="Times New Roman" pitchFamily="18" charset="0"/>
              </a:rPr>
              <a:t>cuối</a:t>
            </a:r>
            <a:r>
              <a:rPr lang="en-US" sz="2800" b="1" dirty="0">
                <a:latin typeface="Times New Roman" pitchFamily="18" charset="0"/>
                <a:cs typeface="Times New Roman" pitchFamily="18" charset="0"/>
              </a:rPr>
              <a:t> 1920: </a:t>
            </a:r>
            <a:r>
              <a:rPr lang="ru-RU"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Hình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thành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tư</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tưởng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cứu</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nước</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giải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phóng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dân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tộc</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theo</a:t>
            </a:r>
            <a:r>
              <a:rPr lang="en-US" sz="2800" b="1" dirty="0">
                <a:latin typeface="Times New Roman" pitchFamily="18" charset="0"/>
                <a:cs typeface="Times New Roman" pitchFamily="18" charset="0"/>
              </a:rPr>
              <a:t> con </a:t>
            </a:r>
            <a:r>
              <a:rPr lang="en-US" sz="2800" b="1" dirty="0" err="1">
                <a:latin typeface="Times New Roman" pitchFamily="18" charset="0"/>
                <a:cs typeface="Times New Roman" pitchFamily="18" charset="0"/>
              </a:rPr>
              <a:t>đường</a:t>
            </a:r>
            <a:r>
              <a:rPr lang="en-US" sz="2800" b="1" dirty="0">
                <a:latin typeface="Times New Roman" pitchFamily="18" charset="0"/>
                <a:cs typeface="Times New Roman" pitchFamily="18" charset="0"/>
              </a:rPr>
              <a:t> CMVS</a:t>
            </a:r>
          </a:p>
        </p:txBody>
      </p:sp>
    </p:spTree>
    <p:extLst>
      <p:ext uri="{BB962C8B-B14F-4D97-AF65-F5344CB8AC3E}">
        <p14:creationId xmlns:p14="http://schemas.microsoft.com/office/powerpoint/2010/main" val="129091649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91140"/>
                                        </p:tgtEl>
                                        <p:attrNameLst>
                                          <p:attrName>style.visibility</p:attrName>
                                        </p:attrNameLst>
                                      </p:cBhvr>
                                      <p:to>
                                        <p:strVal val="visible"/>
                                      </p:to>
                                    </p:set>
                                    <p:animEffect transition="in" filter="box(in)">
                                      <p:cBhvr>
                                        <p:cTn id="7" dur="500"/>
                                        <p:tgtEl>
                                          <p:spTgt spid="91140"/>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91142"/>
                                        </p:tgtEl>
                                        <p:attrNameLst>
                                          <p:attrName>style.visibility</p:attrName>
                                        </p:attrNameLst>
                                      </p:cBhvr>
                                      <p:to>
                                        <p:strVal val="visible"/>
                                      </p:to>
                                    </p:set>
                                    <p:animEffect transition="in" filter="box(in)">
                                      <p:cBhvr>
                                        <p:cTn id="11" dur="500"/>
                                        <p:tgtEl>
                                          <p:spTgt spid="91142"/>
                                        </p:tgtEl>
                                      </p:cBhvr>
                                    </p:animEffect>
                                  </p:childTnLst>
                                </p:cTn>
                              </p:par>
                            </p:childTnLst>
                          </p:cTn>
                        </p:par>
                        <p:par>
                          <p:cTn id="12" fill="hold" nodeType="afterGroup">
                            <p:stCondLst>
                              <p:cond delay="1000"/>
                            </p:stCondLst>
                            <p:childTnLst>
                              <p:par>
                                <p:cTn id="13" presetID="5" presetClass="entr" presetSubtype="1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heckerboard(across)">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Line 29"/>
          <p:cNvSpPr>
            <a:spLocks noChangeShapeType="1"/>
          </p:cNvSpPr>
          <p:nvPr/>
        </p:nvSpPr>
        <p:spPr bwMode="auto">
          <a:xfrm>
            <a:off x="1524000" y="6757988"/>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51" name="Line 30"/>
          <p:cNvSpPr>
            <a:spLocks noChangeShapeType="1"/>
          </p:cNvSpPr>
          <p:nvPr/>
        </p:nvSpPr>
        <p:spPr bwMode="auto">
          <a:xfrm>
            <a:off x="7467600" y="6757988"/>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Title 1"/>
          <p:cNvSpPr txBox="1">
            <a:spLocks/>
          </p:cNvSpPr>
          <p:nvPr/>
        </p:nvSpPr>
        <p:spPr>
          <a:xfrm>
            <a:off x="381000" y="381000"/>
            <a:ext cx="8382000" cy="533400"/>
          </a:xfrm>
          <a:prstGeom prst="rect">
            <a:avLst/>
          </a:prstGeom>
          <a:solidFill>
            <a:schemeClr val="accent2">
              <a:lumMod val="20000"/>
              <a:lumOff val="80000"/>
            </a:schemeClr>
          </a:solidFill>
          <a:scene3d>
            <a:camera prst="orthographicFront"/>
            <a:lightRig rig="threePt" dir="t"/>
          </a:scene3d>
          <a:sp3d>
            <a:bevelT prst="convex"/>
          </a:sp3d>
        </p:spPr>
        <p:txBody>
          <a:bodyPr anchor="ctr">
            <a:normAutofit fontScale="62500" lnSpcReduction="20000"/>
          </a:bodyPr>
          <a:lstStyle/>
          <a:p>
            <a:pPr algn="ctr" fontAlgn="auto">
              <a:spcAft>
                <a:spcPts val="0"/>
              </a:spcAft>
              <a:defRPr/>
            </a:pPr>
            <a:r>
              <a:rPr lang="en-US" sz="2800" b="1" dirty="0">
                <a:latin typeface="Times New Roman" pitchFamily="18" charset="0"/>
                <a:ea typeface="+mj-ea"/>
                <a:cs typeface="Times New Roman" pitchFamily="18" charset="0"/>
              </a:rPr>
              <a:t>II. QUÁ TRÌNH HÌNH THÀNH VÀ PHÁT TRIỂN TƯ TƯỞNG HỒ CHÍ MINH</a:t>
            </a:r>
          </a:p>
        </p:txBody>
      </p:sp>
      <p:sp>
        <p:nvSpPr>
          <p:cNvPr id="8" name="Content Placeholder 2"/>
          <p:cNvSpPr txBox="1">
            <a:spLocks/>
          </p:cNvSpPr>
          <p:nvPr/>
        </p:nvSpPr>
        <p:spPr bwMode="auto">
          <a:xfrm>
            <a:off x="685800" y="2133600"/>
            <a:ext cx="8001000" cy="838200"/>
          </a:xfrm>
          <a:prstGeom prst="rect">
            <a:avLst/>
          </a:prstGeom>
          <a:solidFill>
            <a:srgbClr val="FBF693"/>
          </a:solidFill>
          <a:ln w="9525">
            <a:noFill/>
            <a:miter lim="800000"/>
            <a:headEnd/>
            <a:tailEnd/>
          </a:ln>
          <a:scene3d>
            <a:camera prst="orthographicFront"/>
            <a:lightRig rig="threePt" dir="t"/>
          </a:scene3d>
          <a:sp3d>
            <a:bevelT w="139700" prst="cross"/>
          </a:sp3d>
        </p:spPr>
        <p:txBody>
          <a:bodyPr/>
          <a:lstStyle/>
          <a:p>
            <a:pPr marL="398463" lvl="1" indent="-398463" algn="just" fontAlgn="auto">
              <a:spcBef>
                <a:spcPct val="20000"/>
              </a:spcBef>
              <a:spcAft>
                <a:spcPts val="0"/>
              </a:spcAft>
              <a:defRPr/>
            </a:pPr>
            <a:r>
              <a:rPr lang="en-US" sz="2400" b="1" dirty="0">
                <a:latin typeface="Times New Roman" pitchFamily="18" charset="0"/>
                <a:cs typeface="Times New Roman" pitchFamily="18" charset="0"/>
              </a:rPr>
              <a:t>2. </a:t>
            </a:r>
            <a:r>
              <a:rPr lang="en-US" sz="2400" b="1" dirty="0" err="1">
                <a:latin typeface="Times New Roman" pitchFamily="18" charset="0"/>
                <a:cs typeface="Times New Roman" pitchFamily="18" charset="0"/>
              </a:rPr>
              <a:t>Thời</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kỳ</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giữa</a:t>
            </a:r>
            <a:r>
              <a:rPr lang="en-US" sz="2400" b="1" dirty="0">
                <a:latin typeface="Times New Roman" pitchFamily="18" charset="0"/>
                <a:cs typeface="Times New Roman" pitchFamily="18" charset="0"/>
              </a:rPr>
              <a:t> 1911 - </a:t>
            </a:r>
            <a:r>
              <a:rPr lang="en-US" sz="2400" b="1" dirty="0" err="1">
                <a:latin typeface="Times New Roman" pitchFamily="18" charset="0"/>
                <a:cs typeface="Times New Roman" pitchFamily="18" charset="0"/>
              </a:rPr>
              <a:t>cuối</a:t>
            </a:r>
            <a:r>
              <a:rPr lang="en-US" sz="2400" b="1" dirty="0">
                <a:latin typeface="Times New Roman" pitchFamily="18" charset="0"/>
                <a:cs typeface="Times New Roman" pitchFamily="18" charset="0"/>
              </a:rPr>
              <a:t> 1920: </a:t>
            </a:r>
            <a:r>
              <a:rPr lang="ru-RU"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Hình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thành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tư</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tưởng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cứu</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nước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giải</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phóng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dân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tộc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theo</a:t>
            </a:r>
            <a:r>
              <a:rPr lang="en-US" sz="2400" b="1" dirty="0">
                <a:latin typeface="Times New Roman" pitchFamily="18" charset="0"/>
                <a:cs typeface="Times New Roman" pitchFamily="18" charset="0"/>
              </a:rPr>
              <a:t> con </a:t>
            </a:r>
            <a:r>
              <a:rPr lang="en-US" sz="2400" b="1" dirty="0" err="1">
                <a:latin typeface="Times New Roman" pitchFamily="18" charset="0"/>
                <a:cs typeface="Times New Roman" pitchFamily="18" charset="0"/>
              </a:rPr>
              <a:t>đường</a:t>
            </a:r>
            <a:r>
              <a:rPr lang="en-US" sz="2400" b="1" dirty="0">
                <a:latin typeface="Times New Roman" pitchFamily="18" charset="0"/>
                <a:cs typeface="Times New Roman" pitchFamily="18" charset="0"/>
              </a:rPr>
              <a:t> CMVS</a:t>
            </a:r>
          </a:p>
        </p:txBody>
      </p:sp>
      <p:sp>
        <p:nvSpPr>
          <p:cNvPr id="7" name="Rectangle 6"/>
          <p:cNvSpPr/>
          <p:nvPr/>
        </p:nvSpPr>
        <p:spPr>
          <a:xfrm>
            <a:off x="685800" y="1143000"/>
            <a:ext cx="8001000" cy="762000"/>
          </a:xfrm>
          <a:prstGeom prst="rect">
            <a:avLst/>
          </a:prstGeom>
          <a:solidFill>
            <a:srgbClr val="FBF693"/>
          </a:solidFill>
          <a:ln>
            <a:solidFill>
              <a:schemeClr val="bg1"/>
            </a:solidFill>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398463" lvl="1" indent="-398463" algn="just" fontAlgn="auto">
              <a:spcAft>
                <a:spcPts val="0"/>
              </a:spcAft>
              <a:defRPr/>
            </a:pPr>
            <a:r>
              <a:rPr lang="en-US" sz="2400" b="1" dirty="0">
                <a:solidFill>
                  <a:schemeClr val="tx1"/>
                </a:solidFill>
                <a:latin typeface="Times New Roman" pitchFamily="18" charset="0"/>
                <a:cs typeface="Times New Roman" pitchFamily="18" charset="0"/>
              </a:rPr>
              <a:t>1. </a:t>
            </a:r>
            <a:r>
              <a:rPr lang="en-US" sz="2400" b="1" dirty="0" err="1">
                <a:solidFill>
                  <a:schemeClr val="tx1"/>
                </a:solidFill>
                <a:latin typeface="Times New Roman" pitchFamily="18" charset="0"/>
                <a:cs typeface="Times New Roman" pitchFamily="18" charset="0"/>
              </a:rPr>
              <a:t>Trước</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ngày</a:t>
            </a:r>
            <a:r>
              <a:rPr lang="en-US" sz="2400" b="1" dirty="0">
                <a:solidFill>
                  <a:schemeClr val="tx1"/>
                </a:solidFill>
                <a:latin typeface="Times New Roman" pitchFamily="18" charset="0"/>
                <a:cs typeface="Times New Roman" pitchFamily="18" charset="0"/>
              </a:rPr>
              <a:t> 05/6/1911: </a:t>
            </a:r>
            <a:r>
              <a:rPr lang="en-US" sz="2400" b="1" dirty="0" err="1">
                <a:solidFill>
                  <a:schemeClr val="tx1"/>
                </a:solidFill>
                <a:latin typeface="Times New Roman" pitchFamily="18" charset="0"/>
                <a:cs typeface="Times New Roman" pitchFamily="18" charset="0"/>
              </a:rPr>
              <a:t>Hình</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thành</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tư</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tưởng</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yêu</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nước</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và</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có</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chí</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hướng</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tìm</a:t>
            </a:r>
            <a:r>
              <a:rPr lang="en-US" sz="2400" b="1" dirty="0">
                <a:solidFill>
                  <a:schemeClr val="tx1"/>
                </a:solidFill>
                <a:latin typeface="Times New Roman" pitchFamily="18" charset="0"/>
                <a:cs typeface="Times New Roman" pitchFamily="18" charset="0"/>
              </a:rPr>
              <a:t> con </a:t>
            </a:r>
            <a:r>
              <a:rPr lang="en-US" sz="2400" b="1" dirty="0" err="1">
                <a:solidFill>
                  <a:schemeClr val="tx1"/>
                </a:solidFill>
                <a:latin typeface="Times New Roman" pitchFamily="18" charset="0"/>
                <a:cs typeface="Times New Roman" pitchFamily="18" charset="0"/>
              </a:rPr>
              <a:t>đường</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cứu</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nước</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mới</a:t>
            </a:r>
            <a:endParaRPr lang="en-US" sz="2400" b="1" dirty="0">
              <a:solidFill>
                <a:schemeClr val="tx1"/>
              </a:solidFill>
              <a:latin typeface="Times New Roman" pitchFamily="18" charset="0"/>
              <a:cs typeface="Times New Roman" pitchFamily="18" charset="0"/>
            </a:endParaRPr>
          </a:p>
        </p:txBody>
      </p:sp>
      <p:sp>
        <p:nvSpPr>
          <p:cNvPr id="9" name="Content Placeholder 2"/>
          <p:cNvSpPr txBox="1">
            <a:spLocks/>
          </p:cNvSpPr>
          <p:nvPr/>
        </p:nvSpPr>
        <p:spPr bwMode="auto">
          <a:xfrm>
            <a:off x="685800" y="3200400"/>
            <a:ext cx="8001000" cy="838200"/>
          </a:xfrm>
          <a:prstGeom prst="rect">
            <a:avLst/>
          </a:prstGeom>
          <a:solidFill>
            <a:srgbClr val="FBF693"/>
          </a:solidFill>
          <a:ln w="9525">
            <a:noFill/>
            <a:miter lim="800000"/>
            <a:headEnd/>
            <a:tailEnd/>
          </a:ln>
          <a:scene3d>
            <a:camera prst="orthographicFront"/>
            <a:lightRig rig="threePt" dir="t"/>
          </a:scene3d>
          <a:sp3d>
            <a:bevelT w="139700" prst="cross"/>
          </a:sp3d>
        </p:spPr>
        <p:txBody>
          <a:bodyPr/>
          <a:lstStyle/>
          <a:p>
            <a:pPr marL="398463" lvl="1" indent="-339725" algn="just" fontAlgn="auto">
              <a:spcBef>
                <a:spcPct val="20000"/>
              </a:spcBef>
              <a:spcAft>
                <a:spcPts val="0"/>
              </a:spcAft>
              <a:defRPr/>
            </a:pPr>
            <a:r>
              <a:rPr lang="en-US" sz="2400" b="1" dirty="0">
                <a:latin typeface="Times New Roman" pitchFamily="18" charset="0"/>
                <a:cs typeface="Times New Roman" pitchFamily="18" charset="0"/>
              </a:rPr>
              <a:t>3. </a:t>
            </a:r>
            <a:r>
              <a:rPr lang="en-US" sz="2400" b="1" dirty="0" err="1">
                <a:latin typeface="Times New Roman" pitchFamily="18" charset="0"/>
                <a:cs typeface="Times New Roman" pitchFamily="18" charset="0"/>
              </a:rPr>
              <a:t>Thời</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kỳ</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cuối</a:t>
            </a:r>
            <a:r>
              <a:rPr lang="en-US" sz="2400" b="1" dirty="0">
                <a:latin typeface="Times New Roman" pitchFamily="18" charset="0"/>
                <a:cs typeface="Times New Roman" pitchFamily="18" charset="0"/>
              </a:rPr>
              <a:t> 1920 - </a:t>
            </a:r>
            <a:r>
              <a:rPr lang="en-US" sz="2400" b="1" dirty="0" err="1">
                <a:latin typeface="Times New Roman" pitchFamily="18" charset="0"/>
                <a:cs typeface="Times New Roman" pitchFamily="18" charset="0"/>
              </a:rPr>
              <a:t>đầu</a:t>
            </a:r>
            <a:r>
              <a:rPr lang="en-US" sz="2400" b="1" dirty="0">
                <a:latin typeface="Times New Roman" pitchFamily="18" charset="0"/>
                <a:cs typeface="Times New Roman" pitchFamily="18" charset="0"/>
              </a:rPr>
              <a:t> 1930: H</a:t>
            </a:r>
            <a:r>
              <a:rPr lang="ru-RU" sz="2400" b="1" dirty="0">
                <a:latin typeface="Times New Roman" pitchFamily="18" charset="0"/>
                <a:cs typeface="Times New Roman" pitchFamily="18" charset="0"/>
              </a:rPr>
              <a:t>ình thành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những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nội</a:t>
            </a:r>
            <a:r>
              <a:rPr lang="en-US" sz="2400" b="1" dirty="0">
                <a:latin typeface="Times New Roman" pitchFamily="18" charset="0"/>
                <a:cs typeface="Times New Roman" pitchFamily="18" charset="0"/>
              </a:rPr>
              <a:t> dung</a:t>
            </a:r>
            <a:r>
              <a:rPr lang="ru-RU" sz="2400" b="1" dirty="0">
                <a:latin typeface="Times New Roman" pitchFamily="18" charset="0"/>
                <a:cs typeface="Times New Roman" pitchFamily="18" charset="0"/>
              </a:rPr>
              <a:t> cơ bản tư tưởng về cách mạng Việt Nam</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915793083"/>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7400"/>
            <a:ext cx="8229600" cy="4114800"/>
          </a:xfrm>
        </p:spPr>
        <p:txBody>
          <a:bodyPr/>
          <a:lstStyle/>
          <a:p>
            <a:pPr marL="857250" lvl="1" indent="-457200" eaLnBrk="1" hangingPunct="1">
              <a:buFontTx/>
              <a:buNone/>
              <a:defRPr/>
            </a:pPr>
            <a:r>
              <a:rPr lang="en-US" dirty="0" smtClean="0">
                <a:solidFill>
                  <a:srgbClr val="FF0000"/>
                </a:solidFill>
                <a:effectLst>
                  <a:outerShdw blurRad="38100" dist="38100" dir="2700000" algn="tl">
                    <a:srgbClr val="C0C0C0"/>
                  </a:outerShdw>
                </a:effectLst>
              </a:rPr>
              <a:t>* </a:t>
            </a:r>
            <a:r>
              <a:rPr lang="en-US" dirty="0" err="1" smtClean="0">
                <a:solidFill>
                  <a:srgbClr val="FF0000"/>
                </a:solidFill>
                <a:effectLst>
                  <a:outerShdw blurRad="38100" dist="38100" dir="2700000" algn="tl">
                    <a:srgbClr val="C0C0C0"/>
                  </a:outerShdw>
                </a:effectLst>
              </a:rPr>
              <a:t>H</a:t>
            </a:r>
            <a:r>
              <a:rPr lang="en-US" sz="2000" dirty="0" err="1" smtClean="0">
                <a:solidFill>
                  <a:srgbClr val="FF0000"/>
                </a:solidFill>
                <a:effectLst>
                  <a:outerShdw blurRad="38100" dist="38100" dir="2700000" algn="tl">
                    <a:srgbClr val="C0C0C0"/>
                  </a:outerShdw>
                </a:effectLst>
                <a:latin typeface="Arial" charset="0"/>
              </a:rPr>
              <a:t>oạt</a:t>
            </a:r>
            <a:r>
              <a:rPr lang="en-US" sz="2000" dirty="0" smtClean="0">
                <a:solidFill>
                  <a:srgbClr val="FF0000"/>
                </a:solidFill>
                <a:effectLst>
                  <a:outerShdw blurRad="38100" dist="38100" dir="2700000" algn="tl">
                    <a:srgbClr val="C0C0C0"/>
                  </a:outerShdw>
                </a:effectLst>
                <a:latin typeface="Arial" charset="0"/>
              </a:rPr>
              <a:t> </a:t>
            </a:r>
            <a:r>
              <a:rPr lang="en-US" sz="2000" dirty="0" err="1" smtClean="0">
                <a:solidFill>
                  <a:srgbClr val="FF0000"/>
                </a:solidFill>
                <a:effectLst>
                  <a:outerShdw blurRad="38100" dist="38100" dir="2700000" algn="tl">
                    <a:srgbClr val="C0C0C0"/>
                  </a:outerShdw>
                </a:effectLst>
                <a:latin typeface="Arial" charset="0"/>
              </a:rPr>
              <a:t>động</a:t>
            </a:r>
            <a:r>
              <a:rPr lang="en-US" sz="2000" dirty="0" smtClean="0">
                <a:solidFill>
                  <a:srgbClr val="FF0000"/>
                </a:solidFill>
                <a:effectLst>
                  <a:outerShdw blurRad="38100" dist="38100" dir="2700000" algn="tl">
                    <a:srgbClr val="C0C0C0"/>
                  </a:outerShdw>
                </a:effectLst>
                <a:latin typeface="Arial" charset="0"/>
              </a:rPr>
              <a:t> </a:t>
            </a:r>
            <a:r>
              <a:rPr lang="en-US" sz="2000" dirty="0" err="1" smtClean="0">
                <a:solidFill>
                  <a:srgbClr val="FF0000"/>
                </a:solidFill>
                <a:effectLst>
                  <a:outerShdw blurRad="38100" dist="38100" dir="2700000" algn="tl">
                    <a:srgbClr val="C0C0C0"/>
                  </a:outerShdw>
                </a:effectLst>
                <a:latin typeface="Arial" charset="0"/>
              </a:rPr>
              <a:t>tại</a:t>
            </a:r>
            <a:r>
              <a:rPr lang="en-US" sz="2000" dirty="0" smtClean="0">
                <a:solidFill>
                  <a:srgbClr val="FF0000"/>
                </a:solidFill>
                <a:effectLst>
                  <a:outerShdw blurRad="38100" dist="38100" dir="2700000" algn="tl">
                    <a:srgbClr val="C0C0C0"/>
                  </a:outerShdw>
                </a:effectLst>
                <a:latin typeface="Arial" charset="0"/>
              </a:rPr>
              <a:t> </a:t>
            </a:r>
            <a:r>
              <a:rPr lang="en-US" sz="2000" dirty="0" err="1" smtClean="0">
                <a:solidFill>
                  <a:srgbClr val="FF0000"/>
                </a:solidFill>
                <a:effectLst>
                  <a:outerShdw blurRad="38100" dist="38100" dir="2700000" algn="tl">
                    <a:srgbClr val="C0C0C0"/>
                  </a:outerShdw>
                </a:effectLst>
                <a:latin typeface="Arial" charset="0"/>
              </a:rPr>
              <a:t>Pháp</a:t>
            </a:r>
            <a:r>
              <a:rPr lang="en-US" sz="2000" dirty="0" smtClean="0">
                <a:solidFill>
                  <a:srgbClr val="FF0000"/>
                </a:solidFill>
                <a:effectLst>
                  <a:outerShdw blurRad="38100" dist="38100" dir="2700000" algn="tl">
                    <a:srgbClr val="C0C0C0"/>
                  </a:outerShdw>
                </a:effectLst>
                <a:latin typeface="Arial" charset="0"/>
              </a:rPr>
              <a:t> (1921 – 1923)</a:t>
            </a:r>
          </a:p>
        </p:txBody>
      </p:sp>
      <p:pic>
        <p:nvPicPr>
          <p:cNvPr id="4" name="Picture 4" descr="18"/>
          <p:cNvPicPr>
            <a:picLocks noChangeAspect="1" noChangeArrowheads="1"/>
          </p:cNvPicPr>
          <p:nvPr/>
        </p:nvPicPr>
        <p:blipFill>
          <a:blip r:embed="rId2"/>
          <a:srcRect b="6642"/>
          <a:stretch>
            <a:fillRect/>
          </a:stretch>
        </p:blipFill>
        <p:spPr bwMode="auto">
          <a:xfrm>
            <a:off x="5253038" y="2209800"/>
            <a:ext cx="2595562" cy="3733800"/>
          </a:xfrm>
          <a:prstGeom prst="rect">
            <a:avLst/>
          </a:prstGeom>
          <a:ln>
            <a:noFill/>
          </a:ln>
          <a:effectLst>
            <a:outerShdw blurRad="292100" dist="139700" dir="2700000" algn="tl" rotWithShape="0">
              <a:srgbClr val="333333">
                <a:alpha val="65000"/>
              </a:srgbClr>
            </a:outerShdw>
          </a:effectLst>
        </p:spPr>
      </p:pic>
      <p:pic>
        <p:nvPicPr>
          <p:cNvPr id="5" name="Picture 5" descr="16"/>
          <p:cNvPicPr>
            <a:picLocks noChangeAspect="1" noChangeArrowheads="1"/>
          </p:cNvPicPr>
          <p:nvPr/>
        </p:nvPicPr>
        <p:blipFill>
          <a:blip r:embed="rId3"/>
          <a:srcRect b="7602"/>
          <a:stretch>
            <a:fillRect/>
          </a:stretch>
        </p:blipFill>
        <p:spPr bwMode="auto">
          <a:xfrm>
            <a:off x="914400" y="2514600"/>
            <a:ext cx="2895600" cy="3429000"/>
          </a:xfrm>
          <a:prstGeom prst="rect">
            <a:avLst/>
          </a:prstGeom>
          <a:ln>
            <a:noFill/>
          </a:ln>
          <a:effectLst>
            <a:outerShdw blurRad="292100" dist="139700" dir="2700000" algn="tl" rotWithShape="0">
              <a:srgbClr val="333333">
                <a:alpha val="65000"/>
              </a:srgbClr>
            </a:outerShdw>
          </a:effectLst>
        </p:spPr>
      </p:pic>
      <p:sp>
        <p:nvSpPr>
          <p:cNvPr id="6" name="Rectangle 6"/>
          <p:cNvSpPr>
            <a:spLocks noChangeArrowheads="1"/>
          </p:cNvSpPr>
          <p:nvPr/>
        </p:nvSpPr>
        <p:spPr bwMode="auto">
          <a:xfrm>
            <a:off x="914400" y="6019800"/>
            <a:ext cx="2895600" cy="381000"/>
          </a:xfrm>
          <a:prstGeom prst="rect">
            <a:avLst/>
          </a:prstGeom>
          <a:solidFill>
            <a:srgbClr val="FDFABB"/>
          </a:solidFill>
          <a:ln w="9525">
            <a:noFill/>
            <a:miter lim="800000"/>
            <a:headEnd/>
            <a:tailEnd/>
          </a:ln>
          <a:effectLst/>
          <a:scene3d>
            <a:camera prst="orthographicFront"/>
            <a:lightRig rig="threePt" dir="t"/>
          </a:scene3d>
          <a:sp3d>
            <a:bevelT prst="angle"/>
          </a:sp3d>
        </p:spPr>
        <p:txBody>
          <a:bodyPr/>
          <a:lstStyle/>
          <a:p>
            <a:pPr marL="381000" indent="-381000" algn="ctr">
              <a:lnSpc>
                <a:spcPct val="80000"/>
              </a:lnSpc>
              <a:spcBef>
                <a:spcPct val="20000"/>
              </a:spcBef>
              <a:buClr>
                <a:schemeClr val="hlink"/>
              </a:buClr>
              <a:buFont typeface="Wingdings" pitchFamily="2" charset="2"/>
              <a:buNone/>
              <a:defRPr/>
            </a:pPr>
            <a:r>
              <a:rPr lang="vi-VN" sz="1600" b="1" i="1" dirty="0">
                <a:solidFill>
                  <a:srgbClr val="0000FF"/>
                </a:solidFill>
                <a:latin typeface="+mj-lt"/>
                <a:cs typeface="Arial" charset="0"/>
              </a:rPr>
              <a:t>Báo “Người cùng khổ” (1922)</a:t>
            </a:r>
          </a:p>
        </p:txBody>
      </p:sp>
      <p:sp>
        <p:nvSpPr>
          <p:cNvPr id="7" name="Rectangle 3"/>
          <p:cNvSpPr txBox="1">
            <a:spLocks noChangeArrowheads="1"/>
          </p:cNvSpPr>
          <p:nvPr/>
        </p:nvSpPr>
        <p:spPr bwMode="auto">
          <a:xfrm>
            <a:off x="4343400" y="6019800"/>
            <a:ext cx="4191000" cy="414338"/>
          </a:xfrm>
          <a:prstGeom prst="rect">
            <a:avLst/>
          </a:prstGeom>
          <a:solidFill>
            <a:srgbClr val="FDFABB"/>
          </a:solidFill>
          <a:ln w="9525">
            <a:noFill/>
            <a:miter lim="800000"/>
            <a:headEnd/>
            <a:tailEnd/>
          </a:ln>
          <a:effectLst/>
          <a:scene3d>
            <a:camera prst="orthographicFront"/>
            <a:lightRig rig="threePt" dir="t"/>
          </a:scene3d>
          <a:sp3d>
            <a:bevelT prst="angle"/>
          </a:sp3d>
        </p:spPr>
        <p:txBody>
          <a:bodyPr/>
          <a:lstStyle/>
          <a:p>
            <a:pPr marL="342900" indent="-342900" algn="ctr">
              <a:lnSpc>
                <a:spcPct val="80000"/>
              </a:lnSpc>
              <a:spcBef>
                <a:spcPct val="20000"/>
              </a:spcBef>
              <a:buFont typeface="Wingdings" pitchFamily="2" charset="2"/>
              <a:buNone/>
              <a:defRPr/>
            </a:pPr>
            <a:r>
              <a:rPr lang="en-US" sz="1600" b="1" i="1" dirty="0" err="1">
                <a:solidFill>
                  <a:srgbClr val="0000FF"/>
                </a:solidFill>
                <a:latin typeface="Times New Roman" pitchFamily="18" charset="0"/>
                <a:cs typeface="Times New Roman" pitchFamily="18" charset="0"/>
              </a:rPr>
              <a:t>Bìa</a:t>
            </a:r>
            <a:r>
              <a:rPr lang="en-US" sz="1600" b="1" i="1" dirty="0">
                <a:solidFill>
                  <a:srgbClr val="0000FF"/>
                </a:solidFill>
                <a:latin typeface="Times New Roman" pitchFamily="18" charset="0"/>
                <a:cs typeface="Times New Roman" pitchFamily="18" charset="0"/>
              </a:rPr>
              <a:t> </a:t>
            </a:r>
            <a:r>
              <a:rPr lang="en-US" sz="1600" b="1" i="1" dirty="0" err="1">
                <a:solidFill>
                  <a:srgbClr val="0000FF"/>
                </a:solidFill>
                <a:latin typeface="Times New Roman" pitchFamily="18" charset="0"/>
                <a:cs typeface="Times New Roman" pitchFamily="18" charset="0"/>
              </a:rPr>
              <a:t>cuốn</a:t>
            </a:r>
            <a:r>
              <a:rPr lang="en-US" sz="1600" b="1" i="1" dirty="0">
                <a:solidFill>
                  <a:srgbClr val="0000FF"/>
                </a:solidFill>
                <a:latin typeface="Times New Roman" pitchFamily="18" charset="0"/>
                <a:cs typeface="Times New Roman" pitchFamily="18" charset="0"/>
              </a:rPr>
              <a:t> </a:t>
            </a:r>
            <a:r>
              <a:rPr lang="en-US" sz="1600" b="1" i="1" dirty="0" err="1">
                <a:solidFill>
                  <a:srgbClr val="0000FF"/>
                </a:solidFill>
                <a:latin typeface="Times New Roman" pitchFamily="18" charset="0"/>
                <a:cs typeface="Times New Roman" pitchFamily="18" charset="0"/>
              </a:rPr>
              <a:t>Bản</a:t>
            </a:r>
            <a:r>
              <a:rPr lang="en-US" sz="1600" b="1" i="1" dirty="0">
                <a:solidFill>
                  <a:srgbClr val="0000FF"/>
                </a:solidFill>
                <a:latin typeface="Times New Roman" pitchFamily="18" charset="0"/>
                <a:cs typeface="Times New Roman" pitchFamily="18" charset="0"/>
              </a:rPr>
              <a:t>  </a:t>
            </a:r>
            <a:r>
              <a:rPr lang="en-US" sz="1600" b="1" i="1" dirty="0" err="1">
                <a:solidFill>
                  <a:srgbClr val="0000FF"/>
                </a:solidFill>
                <a:latin typeface="Times New Roman" pitchFamily="18" charset="0"/>
                <a:cs typeface="Times New Roman" pitchFamily="18" charset="0"/>
              </a:rPr>
              <a:t>án</a:t>
            </a:r>
            <a:r>
              <a:rPr lang="en-US" sz="1600" b="1" i="1" dirty="0">
                <a:solidFill>
                  <a:srgbClr val="0000FF"/>
                </a:solidFill>
                <a:latin typeface="Times New Roman" pitchFamily="18" charset="0"/>
                <a:cs typeface="Times New Roman" pitchFamily="18" charset="0"/>
              </a:rPr>
              <a:t> </a:t>
            </a:r>
            <a:r>
              <a:rPr lang="en-US" sz="1600" b="1" i="1" dirty="0" err="1">
                <a:solidFill>
                  <a:srgbClr val="0000FF"/>
                </a:solidFill>
                <a:latin typeface="Times New Roman" pitchFamily="18" charset="0"/>
                <a:cs typeface="Times New Roman" pitchFamily="18" charset="0"/>
              </a:rPr>
              <a:t>chế</a:t>
            </a:r>
            <a:r>
              <a:rPr lang="en-US" sz="1600" b="1" i="1" dirty="0">
                <a:solidFill>
                  <a:srgbClr val="0000FF"/>
                </a:solidFill>
                <a:latin typeface="Times New Roman" pitchFamily="18" charset="0"/>
                <a:cs typeface="Times New Roman" pitchFamily="18" charset="0"/>
              </a:rPr>
              <a:t> </a:t>
            </a:r>
            <a:r>
              <a:rPr lang="en-US" sz="1600" b="1" i="1" dirty="0" err="1">
                <a:solidFill>
                  <a:srgbClr val="0000FF"/>
                </a:solidFill>
                <a:latin typeface="Times New Roman" pitchFamily="18" charset="0"/>
                <a:cs typeface="Times New Roman" pitchFamily="18" charset="0"/>
              </a:rPr>
              <a:t>độ</a:t>
            </a:r>
            <a:r>
              <a:rPr lang="en-US" sz="1600" b="1" i="1" dirty="0">
                <a:solidFill>
                  <a:srgbClr val="0000FF"/>
                </a:solidFill>
                <a:latin typeface="Times New Roman" pitchFamily="18" charset="0"/>
                <a:cs typeface="Times New Roman" pitchFamily="18" charset="0"/>
              </a:rPr>
              <a:t> </a:t>
            </a:r>
            <a:r>
              <a:rPr lang="en-US" sz="1600" b="1" i="1" dirty="0" err="1">
                <a:solidFill>
                  <a:srgbClr val="0000FF"/>
                </a:solidFill>
                <a:latin typeface="Times New Roman" pitchFamily="18" charset="0"/>
                <a:cs typeface="Times New Roman" pitchFamily="18" charset="0"/>
              </a:rPr>
              <a:t>thực</a:t>
            </a:r>
            <a:r>
              <a:rPr lang="en-US" sz="1600" b="1" i="1" dirty="0">
                <a:solidFill>
                  <a:srgbClr val="0000FF"/>
                </a:solidFill>
                <a:latin typeface="Times New Roman" pitchFamily="18" charset="0"/>
                <a:cs typeface="Times New Roman" pitchFamily="18" charset="0"/>
              </a:rPr>
              <a:t> </a:t>
            </a:r>
            <a:r>
              <a:rPr lang="en-US" sz="1600" b="1" i="1" dirty="0" err="1">
                <a:solidFill>
                  <a:srgbClr val="0000FF"/>
                </a:solidFill>
                <a:latin typeface="Times New Roman" pitchFamily="18" charset="0"/>
                <a:cs typeface="Times New Roman" pitchFamily="18" charset="0"/>
              </a:rPr>
              <a:t>dân</a:t>
            </a:r>
            <a:r>
              <a:rPr lang="en-US" sz="1600" b="1" i="1" dirty="0">
                <a:solidFill>
                  <a:srgbClr val="0000FF"/>
                </a:solidFill>
                <a:latin typeface="Times New Roman" pitchFamily="18" charset="0"/>
                <a:cs typeface="Times New Roman" pitchFamily="18" charset="0"/>
              </a:rPr>
              <a:t> </a:t>
            </a:r>
            <a:r>
              <a:rPr lang="en-US" sz="1600" b="1" i="1" dirty="0" err="1">
                <a:solidFill>
                  <a:srgbClr val="0000FF"/>
                </a:solidFill>
                <a:latin typeface="Times New Roman" pitchFamily="18" charset="0"/>
                <a:cs typeface="Times New Roman" pitchFamily="18" charset="0"/>
              </a:rPr>
              <a:t>Pháp</a:t>
            </a:r>
            <a:r>
              <a:rPr lang="en-US" sz="1600" b="1" i="1" dirty="0">
                <a:solidFill>
                  <a:srgbClr val="0000FF"/>
                </a:solidFill>
                <a:latin typeface="Times New Roman" pitchFamily="18" charset="0"/>
                <a:cs typeface="Times New Roman" pitchFamily="18" charset="0"/>
              </a:rPr>
              <a:t> (1925)</a:t>
            </a:r>
          </a:p>
        </p:txBody>
      </p:sp>
      <p:sp>
        <p:nvSpPr>
          <p:cNvPr id="10" name="Content Placeholder 2"/>
          <p:cNvSpPr txBox="1">
            <a:spLocks/>
          </p:cNvSpPr>
          <p:nvPr/>
        </p:nvSpPr>
        <p:spPr bwMode="auto">
          <a:xfrm>
            <a:off x="381000" y="457200"/>
            <a:ext cx="8382000" cy="990600"/>
          </a:xfrm>
          <a:prstGeom prst="rect">
            <a:avLst/>
          </a:prstGeom>
          <a:solidFill>
            <a:srgbClr val="FBF693"/>
          </a:solidFill>
          <a:ln w="9525">
            <a:noFill/>
            <a:miter lim="800000"/>
            <a:headEnd/>
            <a:tailEnd/>
          </a:ln>
          <a:scene3d>
            <a:camera prst="orthographicFront"/>
            <a:lightRig rig="threePt" dir="t"/>
          </a:scene3d>
          <a:sp3d>
            <a:bevelT w="139700" prst="cross"/>
          </a:sp3d>
        </p:spPr>
        <p:txBody>
          <a:bodyPr/>
          <a:lstStyle/>
          <a:p>
            <a:pPr marL="398463" lvl="1" indent="-339725" algn="just" fontAlgn="auto">
              <a:spcBef>
                <a:spcPct val="20000"/>
              </a:spcBef>
              <a:spcAft>
                <a:spcPts val="0"/>
              </a:spcAft>
              <a:defRPr/>
            </a:pPr>
            <a:r>
              <a:rPr lang="en-US" sz="2800" b="1" dirty="0">
                <a:latin typeface="Times New Roman" pitchFamily="18" charset="0"/>
                <a:cs typeface="Times New Roman" pitchFamily="18" charset="0"/>
              </a:rPr>
              <a:t>3. </a:t>
            </a:r>
            <a:r>
              <a:rPr lang="en-US" sz="2800" b="1" dirty="0" err="1">
                <a:latin typeface="Times New Roman" pitchFamily="18" charset="0"/>
                <a:cs typeface="Times New Roman" pitchFamily="18" charset="0"/>
              </a:rPr>
              <a:t>Thời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kỳ</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cuối</a:t>
            </a:r>
            <a:r>
              <a:rPr lang="en-US" sz="2800" b="1" dirty="0">
                <a:latin typeface="Times New Roman" pitchFamily="18" charset="0"/>
                <a:cs typeface="Times New Roman" pitchFamily="18" charset="0"/>
              </a:rPr>
              <a:t> 1920 - </a:t>
            </a:r>
            <a:r>
              <a:rPr lang="en-US" sz="2800" b="1" dirty="0" err="1">
                <a:latin typeface="Times New Roman" pitchFamily="18" charset="0"/>
                <a:cs typeface="Times New Roman" pitchFamily="18" charset="0"/>
              </a:rPr>
              <a:t>đầu</a:t>
            </a:r>
            <a:r>
              <a:rPr lang="en-US" sz="2800" b="1" dirty="0">
                <a:latin typeface="Times New Roman" pitchFamily="18" charset="0"/>
                <a:cs typeface="Times New Roman" pitchFamily="18" charset="0"/>
              </a:rPr>
              <a:t> 1930: H</a:t>
            </a:r>
            <a:r>
              <a:rPr lang="ru-RU" sz="2800" b="1" dirty="0">
                <a:latin typeface="Times New Roman" pitchFamily="18" charset="0"/>
                <a:cs typeface="Times New Roman" pitchFamily="18" charset="0"/>
              </a:rPr>
              <a:t>ình thành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những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nội</a:t>
            </a:r>
            <a:r>
              <a:rPr lang="en-US" sz="2800" b="1" dirty="0">
                <a:latin typeface="Times New Roman" pitchFamily="18" charset="0"/>
                <a:cs typeface="Times New Roman" pitchFamily="18" charset="0"/>
              </a:rPr>
              <a:t> dung</a:t>
            </a:r>
            <a:r>
              <a:rPr lang="ru-RU" sz="2800" b="1" dirty="0">
                <a:latin typeface="Times New Roman" pitchFamily="18" charset="0"/>
                <a:cs typeface="Times New Roman" pitchFamily="18" charset="0"/>
              </a:rPr>
              <a:t> cơ bản tư tưởng về cách mạng Việt Nam</a:t>
            </a:r>
            <a:endParaRPr lang="en-US" sz="2800" b="1" dirty="0">
              <a:latin typeface="Times New Roman" pitchFamily="18" charset="0"/>
              <a:cs typeface="Times New Roman" pitchFamily="18" charset="0"/>
            </a:endParaRPr>
          </a:p>
        </p:txBody>
      </p:sp>
      <p:sp>
        <p:nvSpPr>
          <p:cNvPr id="11" name="Rectangle 1"/>
          <p:cNvSpPr>
            <a:spLocks noChangeArrowheads="1"/>
          </p:cNvSpPr>
          <p:nvPr/>
        </p:nvSpPr>
        <p:spPr bwMode="auto">
          <a:xfrm>
            <a:off x="457200" y="1534180"/>
            <a:ext cx="8153400" cy="523220"/>
          </a:xfrm>
          <a:prstGeom prst="rect">
            <a:avLst/>
          </a:prstGeom>
          <a:solidFill>
            <a:schemeClr val="accent3">
              <a:lumMod val="20000"/>
              <a:lumOff val="80000"/>
            </a:schemeClr>
          </a:solidFill>
          <a:ln w="9525">
            <a:noFill/>
            <a:miter lim="800000"/>
            <a:headEnd/>
            <a:tailEnd/>
          </a:ln>
          <a:effectLst>
            <a:prstShdw prst="shdw17" dist="17961" dir="2700000">
              <a:schemeClr val="accent1">
                <a:gamma/>
                <a:shade val="60000"/>
                <a:invGamma/>
              </a:schemeClr>
            </a:prstShdw>
          </a:effectLst>
          <a:scene3d>
            <a:camera prst="orthographicFront"/>
            <a:lightRig rig="threePt" dir="t"/>
          </a:scene3d>
          <a:sp3d>
            <a:bevelT w="139700" h="139700" prst="divot"/>
          </a:sp3d>
        </p:spPr>
        <p:txBody>
          <a:bodyPr anchor="ctr">
            <a:spAutoFit/>
          </a:bodyPr>
          <a:lstStyle/>
          <a:p>
            <a:pPr indent="339725" algn="just" eaLnBrk="0" hangingPunct="0">
              <a:defRPr/>
            </a:pP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Nghiên</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cứu</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truyền</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bá</a:t>
            </a:r>
            <a:r>
              <a:rPr lang="en-US" sz="2800" dirty="0">
                <a:solidFill>
                  <a:srgbClr val="000000"/>
                </a:solidFill>
                <a:latin typeface="Times New Roman" pitchFamily="18" charset="0"/>
                <a:cs typeface="Times New Roman" pitchFamily="18" charset="0"/>
              </a:rPr>
              <a:t> CNM-LN </a:t>
            </a:r>
            <a:r>
              <a:rPr lang="en-US" sz="2800" dirty="0" err="1">
                <a:solidFill>
                  <a:srgbClr val="000000"/>
                </a:solidFill>
                <a:latin typeface="Times New Roman" pitchFamily="18" charset="0"/>
                <a:cs typeface="Times New Roman" pitchFamily="18" charset="0"/>
              </a:rPr>
              <a:t>vào</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Việt</a:t>
            </a:r>
            <a:r>
              <a:rPr lang="en-US" sz="2800" dirty="0">
                <a:solidFill>
                  <a:srgbClr val="000000"/>
                </a:solidFill>
                <a:latin typeface="Times New Roman" pitchFamily="18" charset="0"/>
                <a:cs typeface="Times New Roman" pitchFamily="18" charset="0"/>
              </a:rPr>
              <a:t> Nam</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05065951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par>
                          <p:cTn id="8" fill="hold" nodeType="afterGroup">
                            <p:stCondLst>
                              <p:cond delay="500"/>
                            </p:stCondLst>
                            <p:childTnLst>
                              <p:par>
                                <p:cTn id="9" presetID="8" presetClass="entr" presetSubtype="16"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amond(in)">
                                      <p:cBhvr>
                                        <p:cTn id="11" dur="2000"/>
                                        <p:tgtEl>
                                          <p:spTgt spid="3">
                                            <p:txEl>
                                              <p:pRg st="0" end="0"/>
                                            </p:txEl>
                                          </p:spTgt>
                                        </p:tgtEl>
                                      </p:cBhvr>
                                    </p:animEffect>
                                  </p:childTnLst>
                                </p:cTn>
                              </p:par>
                            </p:childTnLst>
                          </p:cTn>
                        </p:par>
                        <p:par>
                          <p:cTn id="12" fill="hold" nodeType="afterGroup">
                            <p:stCondLst>
                              <p:cond delay="2500"/>
                            </p:stCondLst>
                            <p:childTnLst>
                              <p:par>
                                <p:cTn id="13" presetID="5"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heckerboard(across)">
                                      <p:cBhvr>
                                        <p:cTn id="15" dur="500"/>
                                        <p:tgtEl>
                                          <p:spTgt spid="5"/>
                                        </p:tgtEl>
                                      </p:cBhvr>
                                    </p:animEffect>
                                  </p:childTnLst>
                                </p:cTn>
                              </p:par>
                            </p:childTnLst>
                          </p:cTn>
                        </p:par>
                        <p:par>
                          <p:cTn id="16" fill="hold" nodeType="afterGroup">
                            <p:stCondLst>
                              <p:cond delay="3000"/>
                            </p:stCondLst>
                            <p:childTnLst>
                              <p:par>
                                <p:cTn id="17" presetID="5"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heckerboard(across)">
                                      <p:cBhvr>
                                        <p:cTn id="19" dur="500"/>
                                        <p:tgtEl>
                                          <p:spTgt spid="4"/>
                                        </p:tgtEl>
                                      </p:cBhvr>
                                    </p:animEffect>
                                  </p:childTnLst>
                                </p:cTn>
                              </p:par>
                            </p:childTnLst>
                          </p:cTn>
                        </p:par>
                        <p:par>
                          <p:cTn id="20" fill="hold" nodeType="afterGroup">
                            <p:stCondLst>
                              <p:cond delay="3500"/>
                            </p:stCondLst>
                            <p:childTnLst>
                              <p:par>
                                <p:cTn id="21" presetID="18" presetClass="entr" presetSubtype="12"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strips(downLeft)">
                                      <p:cBhvr>
                                        <p:cTn id="23" dur="500"/>
                                        <p:tgtEl>
                                          <p:spTgt spid="7"/>
                                        </p:tgtEl>
                                      </p:cBhvr>
                                    </p:animEffect>
                                  </p:childTnLst>
                                </p:cTn>
                              </p:par>
                              <p:par>
                                <p:cTn id="24" presetID="18" presetClass="entr" presetSubtype="12"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strips(down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9600" y="2743200"/>
            <a:ext cx="1524000" cy="1815882"/>
          </a:xfrm>
          <a:prstGeom prst="rect">
            <a:avLst/>
          </a:prstGeom>
          <a:noFill/>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p>
            <a:pPr algn="ctr">
              <a:defRPr/>
            </a:pPr>
            <a:r>
              <a:rPr lang="en-US" sz="2800" b="1" dirty="0">
                <a:ln w="11430"/>
                <a:latin typeface=".VnBahamasBH" pitchFamily="34" charset="0"/>
                <a:cs typeface="Arial" charset="0"/>
              </a:rPr>
              <a:t>HOẠT ĐỘNG TẠI PHÁP</a:t>
            </a:r>
          </a:p>
        </p:txBody>
      </p:sp>
      <p:pic>
        <p:nvPicPr>
          <p:cNvPr id="66572" name="Picture 12" descr="tranh da kich cua NA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175" y="2057400"/>
            <a:ext cx="5686425" cy="4292600"/>
          </a:xfrm>
          <a:prstGeom prst="rect">
            <a:avLst/>
          </a:prstGeom>
          <a:noFill/>
          <a:ln>
            <a:noFill/>
          </a:ln>
          <a:effectLst>
            <a:outerShdw dist="107763" dir="81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Picture 13" descr="TRO LO VAREN HAY LA PHANBOICH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9188" y="2082800"/>
            <a:ext cx="5383212" cy="430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Picture 10" descr="BAI BAO NHAN DAO"/>
          <p:cNvPicPr>
            <a:picLocks noChangeAspect="1" noChangeArrowheads="1"/>
          </p:cNvPicPr>
          <p:nvPr/>
        </p:nvPicPr>
        <p:blipFill>
          <a:blip r:embed="rId4" cstate="print"/>
          <a:srcRect/>
          <a:stretch>
            <a:fillRect/>
          </a:stretch>
        </p:blipFill>
        <p:spPr bwMode="auto">
          <a:xfrm>
            <a:off x="2362200" y="1524000"/>
            <a:ext cx="5867400" cy="4770438"/>
          </a:xfrm>
          <a:prstGeom prst="rect">
            <a:avLst/>
          </a:prstGeom>
          <a:noFill/>
          <a:effectLst>
            <a:outerShdw dist="107763" dir="8100000" algn="ctr" rotWithShape="0">
              <a:srgbClr val="808080">
                <a:alpha val="50000"/>
              </a:srgbClr>
            </a:outerShdw>
          </a:effectLst>
          <a:scene3d>
            <a:camera prst="orthographicFront"/>
            <a:lightRig rig="threePt" dir="t"/>
          </a:scene3d>
          <a:sp3d>
            <a:bevelT prst="slope"/>
          </a:sp3d>
        </p:spPr>
      </p:pic>
      <p:sp>
        <p:nvSpPr>
          <p:cNvPr id="10" name="Content Placeholder 2"/>
          <p:cNvSpPr txBox="1">
            <a:spLocks/>
          </p:cNvSpPr>
          <p:nvPr/>
        </p:nvSpPr>
        <p:spPr bwMode="auto">
          <a:xfrm>
            <a:off x="381000" y="457200"/>
            <a:ext cx="8382000" cy="914400"/>
          </a:xfrm>
          <a:prstGeom prst="rect">
            <a:avLst/>
          </a:prstGeom>
          <a:solidFill>
            <a:srgbClr val="FBF693"/>
          </a:solidFill>
          <a:ln w="9525">
            <a:noFill/>
            <a:miter lim="800000"/>
            <a:headEnd/>
            <a:tailEnd/>
          </a:ln>
          <a:scene3d>
            <a:camera prst="orthographicFront"/>
            <a:lightRig rig="threePt" dir="t"/>
          </a:scene3d>
          <a:sp3d>
            <a:bevelT w="139700" prst="cross"/>
          </a:sp3d>
        </p:spPr>
        <p:txBody>
          <a:bodyPr/>
          <a:lstStyle/>
          <a:p>
            <a:pPr marL="398463" lvl="1" indent="-339725" algn="just" fontAlgn="auto">
              <a:spcBef>
                <a:spcPct val="20000"/>
              </a:spcBef>
              <a:spcAft>
                <a:spcPts val="0"/>
              </a:spcAft>
              <a:defRPr/>
            </a:pPr>
            <a:r>
              <a:rPr lang="en-US" sz="2800" b="1" dirty="0">
                <a:latin typeface="Times New Roman" pitchFamily="18" charset="0"/>
                <a:cs typeface="Times New Roman" pitchFamily="18" charset="0"/>
              </a:rPr>
              <a:t>3. </a:t>
            </a:r>
            <a:r>
              <a:rPr lang="en-US" sz="2800" b="1" dirty="0" err="1">
                <a:latin typeface="Times New Roman" pitchFamily="18" charset="0"/>
                <a:cs typeface="Times New Roman" pitchFamily="18" charset="0"/>
              </a:rPr>
              <a:t>Thời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kỳ</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cuối</a:t>
            </a:r>
            <a:r>
              <a:rPr lang="en-US" sz="2800" b="1" dirty="0">
                <a:latin typeface="Times New Roman" pitchFamily="18" charset="0"/>
                <a:cs typeface="Times New Roman" pitchFamily="18" charset="0"/>
              </a:rPr>
              <a:t> 1920 - </a:t>
            </a:r>
            <a:r>
              <a:rPr lang="en-US" sz="2800" b="1" dirty="0" err="1">
                <a:latin typeface="Times New Roman" pitchFamily="18" charset="0"/>
                <a:cs typeface="Times New Roman" pitchFamily="18" charset="0"/>
              </a:rPr>
              <a:t>đầu</a:t>
            </a:r>
            <a:r>
              <a:rPr lang="en-US" sz="2800" b="1" dirty="0">
                <a:latin typeface="Times New Roman" pitchFamily="18" charset="0"/>
                <a:cs typeface="Times New Roman" pitchFamily="18" charset="0"/>
              </a:rPr>
              <a:t> 1930: H</a:t>
            </a:r>
            <a:r>
              <a:rPr lang="ru-RU" sz="2800" b="1" dirty="0">
                <a:latin typeface="Times New Roman" pitchFamily="18" charset="0"/>
                <a:cs typeface="Times New Roman" pitchFamily="18" charset="0"/>
              </a:rPr>
              <a:t>ình thành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những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nội</a:t>
            </a:r>
            <a:r>
              <a:rPr lang="en-US" sz="2800" b="1" dirty="0">
                <a:latin typeface="Times New Roman" pitchFamily="18" charset="0"/>
                <a:cs typeface="Times New Roman" pitchFamily="18" charset="0"/>
              </a:rPr>
              <a:t> dung</a:t>
            </a:r>
            <a:r>
              <a:rPr lang="ru-RU" sz="2800" b="1" dirty="0">
                <a:latin typeface="Times New Roman" pitchFamily="18" charset="0"/>
                <a:cs typeface="Times New Roman" pitchFamily="18" charset="0"/>
              </a:rPr>
              <a:t> cơ bản tư tưởng về cách mạng Việt Nam</a:t>
            </a:r>
            <a:endParaRPr lang="en-US"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3946156487"/>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66572"/>
                                        </p:tgtEl>
                                        <p:attrNameLst>
                                          <p:attrName>style.visibility</p:attrName>
                                        </p:attrNameLst>
                                      </p:cBhvr>
                                      <p:to>
                                        <p:strVal val="visible"/>
                                      </p:to>
                                    </p:set>
                                    <p:animEffect transition="in" filter="barn(outVertical)">
                                      <p:cBhvr>
                                        <p:cTn id="12" dur="500"/>
                                        <p:tgtEl>
                                          <p:spTgt spid="665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xit" presetSubtype="0" fill="hold" nodeType="clickEffect">
                                  <p:stCondLst>
                                    <p:cond delay="0"/>
                                  </p:stCondLst>
                                  <p:childTnLst>
                                    <p:animEffect transition="out" filter="dissolve">
                                      <p:cBhvr>
                                        <p:cTn id="16" dur="500"/>
                                        <p:tgtEl>
                                          <p:spTgt spid="66572"/>
                                        </p:tgtEl>
                                      </p:cBhvr>
                                    </p:animEffect>
                                    <p:set>
                                      <p:cBhvr>
                                        <p:cTn id="17" dur="1" fill="hold">
                                          <p:stCondLst>
                                            <p:cond delay="499"/>
                                          </p:stCondLst>
                                        </p:cTn>
                                        <p:tgtEl>
                                          <p:spTgt spid="66572"/>
                                        </p:tgtEl>
                                        <p:attrNameLst>
                                          <p:attrName>style.visibility</p:attrName>
                                        </p:attrNameLst>
                                      </p:cBhvr>
                                      <p:to>
                                        <p:strVal val="hidden"/>
                                      </p:to>
                                    </p:set>
                                  </p:childTnLst>
                                </p:cTn>
                              </p:par>
                            </p:childTnLst>
                          </p:cTn>
                        </p:par>
                        <p:par>
                          <p:cTn id="18" fill="hold" nodeType="afterGroup">
                            <p:stCondLst>
                              <p:cond delay="500"/>
                            </p:stCondLst>
                            <p:childTnLst>
                              <p:par>
                                <p:cTn id="19" presetID="13" presetClass="entr" presetSubtype="16" fill="hold" nodeType="afterEffect">
                                  <p:stCondLst>
                                    <p:cond delay="0"/>
                                  </p:stCondLst>
                                  <p:childTnLst>
                                    <p:set>
                                      <p:cBhvr>
                                        <p:cTn id="20" dur="1" fill="hold">
                                          <p:stCondLst>
                                            <p:cond delay="0"/>
                                          </p:stCondLst>
                                        </p:cTn>
                                        <p:tgtEl>
                                          <p:spTgt spid="66573"/>
                                        </p:tgtEl>
                                        <p:attrNameLst>
                                          <p:attrName>style.visibility</p:attrName>
                                        </p:attrNameLst>
                                      </p:cBhvr>
                                      <p:to>
                                        <p:strVal val="visible"/>
                                      </p:to>
                                    </p:set>
                                    <p:animEffect transition="in" filter="plus(in)">
                                      <p:cBhvr>
                                        <p:cTn id="21" dur="2000"/>
                                        <p:tgtEl>
                                          <p:spTgt spid="6657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3" presetClass="exit" presetSubtype="16" fill="hold" nodeType="clickEffect">
                                  <p:stCondLst>
                                    <p:cond delay="0"/>
                                  </p:stCondLst>
                                  <p:childTnLst>
                                    <p:animEffect transition="out" filter="plus(in)">
                                      <p:cBhvr>
                                        <p:cTn id="25" dur="2000"/>
                                        <p:tgtEl>
                                          <p:spTgt spid="66573"/>
                                        </p:tgtEl>
                                      </p:cBhvr>
                                    </p:animEffect>
                                    <p:set>
                                      <p:cBhvr>
                                        <p:cTn id="26" dur="1" fill="hold">
                                          <p:stCondLst>
                                            <p:cond delay="1999"/>
                                          </p:stCondLst>
                                        </p:cTn>
                                        <p:tgtEl>
                                          <p:spTgt spid="66573"/>
                                        </p:tgtEl>
                                        <p:attrNameLst>
                                          <p:attrName>style.visibility</p:attrName>
                                        </p:attrNameLst>
                                      </p:cBhvr>
                                      <p:to>
                                        <p:strVal val="hidden"/>
                                      </p:to>
                                    </p:set>
                                  </p:childTnLst>
                                </p:cTn>
                              </p:par>
                            </p:childTnLst>
                          </p:cTn>
                        </p:par>
                        <p:par>
                          <p:cTn id="27" fill="hold" nodeType="afterGroup">
                            <p:stCondLst>
                              <p:cond delay="2000"/>
                            </p:stCondLst>
                            <p:childTnLst>
                              <p:par>
                                <p:cTn id="28" presetID="53" presetClass="entr" presetSubtype="0" fill="hold" nodeType="afterEffect">
                                  <p:stCondLst>
                                    <p:cond delay="0"/>
                                  </p:stCondLst>
                                  <p:childTnLst>
                                    <p:set>
                                      <p:cBhvr>
                                        <p:cTn id="29" dur="1" fill="hold">
                                          <p:stCondLst>
                                            <p:cond delay="0"/>
                                          </p:stCondLst>
                                        </p:cTn>
                                        <p:tgtEl>
                                          <p:spTgt spid="66570"/>
                                        </p:tgtEl>
                                        <p:attrNameLst>
                                          <p:attrName>style.visibility</p:attrName>
                                        </p:attrNameLst>
                                      </p:cBhvr>
                                      <p:to>
                                        <p:strVal val="visible"/>
                                      </p:to>
                                    </p:set>
                                    <p:anim calcmode="lin" valueType="num">
                                      <p:cBhvr>
                                        <p:cTn id="30" dur="500" fill="hold"/>
                                        <p:tgtEl>
                                          <p:spTgt spid="66570"/>
                                        </p:tgtEl>
                                        <p:attrNameLst>
                                          <p:attrName>ppt_w</p:attrName>
                                        </p:attrNameLst>
                                      </p:cBhvr>
                                      <p:tavLst>
                                        <p:tav tm="0">
                                          <p:val>
                                            <p:fltVal val="0"/>
                                          </p:val>
                                        </p:tav>
                                        <p:tav tm="100000">
                                          <p:val>
                                            <p:strVal val="#ppt_w"/>
                                          </p:val>
                                        </p:tav>
                                      </p:tavLst>
                                    </p:anim>
                                    <p:anim calcmode="lin" valueType="num">
                                      <p:cBhvr>
                                        <p:cTn id="31" dur="500" fill="hold"/>
                                        <p:tgtEl>
                                          <p:spTgt spid="66570"/>
                                        </p:tgtEl>
                                        <p:attrNameLst>
                                          <p:attrName>ppt_h</p:attrName>
                                        </p:attrNameLst>
                                      </p:cBhvr>
                                      <p:tavLst>
                                        <p:tav tm="0">
                                          <p:val>
                                            <p:fltVal val="0"/>
                                          </p:val>
                                        </p:tav>
                                        <p:tav tm="100000">
                                          <p:val>
                                            <p:strVal val="#ppt_h"/>
                                          </p:val>
                                        </p:tav>
                                      </p:tavLst>
                                    </p:anim>
                                    <p:animEffect transition="in" filter="fade">
                                      <p:cBhvr>
                                        <p:cTn id="32" dur="500"/>
                                        <p:tgtEl>
                                          <p:spTgt spid="66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3" name="Picture 8" descr="19"/>
          <p:cNvPicPr>
            <a:picLocks noChangeAspect="1" noChangeArrowheads="1"/>
          </p:cNvPicPr>
          <p:nvPr/>
        </p:nvPicPr>
        <p:blipFill>
          <a:blip r:embed="rId2" cstate="print"/>
          <a:srcRect l="5333" t="29111" r="6667" b="8075"/>
          <a:stretch>
            <a:fillRect/>
          </a:stretch>
        </p:blipFill>
        <p:spPr bwMode="auto">
          <a:xfrm>
            <a:off x="4648200" y="1600200"/>
            <a:ext cx="3810000" cy="2178050"/>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prst="slope"/>
          </a:sp3d>
        </p:spPr>
      </p:pic>
      <p:sp>
        <p:nvSpPr>
          <p:cNvPr id="86025" name="Rectangle 9"/>
          <p:cNvSpPr>
            <a:spLocks noChangeArrowheads="1"/>
          </p:cNvSpPr>
          <p:nvPr/>
        </p:nvSpPr>
        <p:spPr bwMode="auto">
          <a:xfrm>
            <a:off x="4648200" y="3787775"/>
            <a:ext cx="3810000" cy="708025"/>
          </a:xfrm>
          <a:prstGeom prst="rect">
            <a:avLst/>
          </a:prstGeom>
          <a:solidFill>
            <a:schemeClr val="accent6">
              <a:lumMod val="20000"/>
              <a:lumOff val="80000"/>
            </a:schemeClr>
          </a:solidFill>
          <a:ln w="9525">
            <a:noFill/>
            <a:miter lim="800000"/>
            <a:headEnd/>
            <a:tailEnd/>
          </a:ln>
          <a:effectLst/>
          <a:scene3d>
            <a:camera prst="orthographicFront"/>
            <a:lightRig rig="threePt" dir="t"/>
          </a:scene3d>
          <a:sp3d>
            <a:bevelT prst="angle"/>
          </a:sp3d>
        </p:spPr>
        <p:txBody>
          <a:bodyPr/>
          <a:lstStyle/>
          <a:p>
            <a:pPr marL="381000" indent="-381000" algn="ctr">
              <a:spcBef>
                <a:spcPct val="20000"/>
              </a:spcBef>
              <a:buClr>
                <a:schemeClr val="hlink"/>
              </a:buClr>
              <a:buFont typeface="Wingdings" pitchFamily="2" charset="2"/>
              <a:buNone/>
              <a:defRPr/>
            </a:pPr>
            <a:r>
              <a:rPr lang="vi-VN" b="1" i="1" dirty="0">
                <a:solidFill>
                  <a:srgbClr val="0000FF"/>
                </a:solidFill>
                <a:effectLst>
                  <a:outerShdw blurRad="38100" dist="38100" dir="2700000" algn="tl">
                    <a:srgbClr val="C0C0C0"/>
                  </a:outerShdw>
                </a:effectLst>
                <a:latin typeface="+mj-lt"/>
                <a:cs typeface="Arial" charset="0"/>
              </a:rPr>
              <a:t>Nguyễn Ái Quốc dự đại hội V của Quốc tế cộng sản (7/1924)</a:t>
            </a:r>
          </a:p>
        </p:txBody>
      </p:sp>
      <p:sp>
        <p:nvSpPr>
          <p:cNvPr id="86026" name="WordArt 10"/>
          <p:cNvSpPr>
            <a:spLocks noChangeArrowheads="1" noChangeShapeType="1" noTextEdit="1"/>
          </p:cNvSpPr>
          <p:nvPr/>
        </p:nvSpPr>
        <p:spPr bwMode="auto">
          <a:xfrm>
            <a:off x="533400" y="4495800"/>
            <a:ext cx="8001000" cy="1905000"/>
          </a:xfrm>
          <a:prstGeom prst="rect">
            <a:avLst/>
          </a:prstGeom>
          <a:solidFill>
            <a:schemeClr val="accent5">
              <a:lumMod val="20000"/>
              <a:lumOff val="80000"/>
            </a:schemeClr>
          </a:solidFill>
          <a:scene3d>
            <a:camera prst="orthographicFront"/>
            <a:lightRig rig="threePt" dir="t"/>
          </a:scene3d>
          <a:sp3d>
            <a:bevelT prst="convex"/>
          </a:sp3d>
        </p:spPr>
        <p:txBody>
          <a:bodyPr wrap="none" fromWordArt="1">
            <a:prstTxWarp prst="textSlantUp">
              <a:avLst>
                <a:gd name="adj" fmla="val 32056"/>
              </a:avLst>
            </a:prstTxWarp>
          </a:bodyPr>
          <a:lstStyle/>
          <a:p>
            <a:pPr algn="ctr">
              <a:defRPr/>
            </a:pPr>
            <a:r>
              <a:rPr lang="vi-VN" sz="2400" kern="10" dirty="0">
                <a:ln w="9525" cap="sq">
                  <a:solidFill>
                    <a:srgbClr val="663300"/>
                  </a:solidFill>
                  <a:round/>
                  <a:headEnd type="none" w="sm" len="sm"/>
                  <a:tailEnd type="none" w="sm" len="sm"/>
                </a:ln>
                <a:gradFill rotWithShape="1">
                  <a:gsLst>
                    <a:gs pos="0">
                      <a:srgbClr val="FFA800"/>
                    </a:gs>
                    <a:gs pos="13000">
                      <a:srgbClr val="825600"/>
                    </a:gs>
                    <a:gs pos="28000">
                      <a:srgbClr val="FFA800"/>
                    </a:gs>
                    <a:gs pos="42000">
                      <a:srgbClr val="825600"/>
                    </a:gs>
                    <a:gs pos="57001">
                      <a:srgbClr val="FFA800"/>
                    </a:gs>
                    <a:gs pos="72000">
                      <a:srgbClr val="825600"/>
                    </a:gs>
                    <a:gs pos="87000">
                      <a:srgbClr val="FFA800"/>
                    </a:gs>
                    <a:gs pos="100000">
                      <a:srgbClr val="825600"/>
                    </a:gs>
                  </a:gsLst>
                  <a:lin ang="2700000" scaled="1"/>
                </a:gradFill>
                <a:effectLst>
                  <a:outerShdw blurRad="38100" dist="38100" dir="2700000" algn="tl">
                    <a:srgbClr val="000000">
                      <a:alpha val="43137"/>
                    </a:srgbClr>
                  </a:outerShdw>
                </a:effectLst>
                <a:latin typeface="Arial"/>
                <a:cs typeface="Arial"/>
              </a:rPr>
              <a:t>“Cách mạng giải phóng dân tộc ở thuộc địa </a:t>
            </a:r>
          </a:p>
          <a:p>
            <a:pPr algn="ctr">
              <a:defRPr/>
            </a:pPr>
            <a:r>
              <a:rPr lang="vi-VN" sz="2400" kern="10" dirty="0">
                <a:ln w="9525" cap="sq">
                  <a:solidFill>
                    <a:srgbClr val="663300"/>
                  </a:solidFill>
                  <a:round/>
                  <a:headEnd type="none" w="sm" len="sm"/>
                  <a:tailEnd type="none" w="sm" len="sm"/>
                </a:ln>
                <a:gradFill rotWithShape="1">
                  <a:gsLst>
                    <a:gs pos="0">
                      <a:srgbClr val="FFA800"/>
                    </a:gs>
                    <a:gs pos="13000">
                      <a:srgbClr val="825600"/>
                    </a:gs>
                    <a:gs pos="28000">
                      <a:srgbClr val="FFA800"/>
                    </a:gs>
                    <a:gs pos="42000">
                      <a:srgbClr val="825600"/>
                    </a:gs>
                    <a:gs pos="57001">
                      <a:srgbClr val="FFA800"/>
                    </a:gs>
                    <a:gs pos="72000">
                      <a:srgbClr val="825600"/>
                    </a:gs>
                    <a:gs pos="87000">
                      <a:srgbClr val="FFA800"/>
                    </a:gs>
                    <a:gs pos="100000">
                      <a:srgbClr val="825600"/>
                    </a:gs>
                  </a:gsLst>
                  <a:lin ang="2700000" scaled="1"/>
                </a:gradFill>
                <a:effectLst>
                  <a:outerShdw blurRad="38100" dist="38100" dir="2700000" algn="tl">
                    <a:srgbClr val="000000">
                      <a:alpha val="43137"/>
                    </a:srgbClr>
                  </a:outerShdw>
                </a:effectLst>
                <a:latin typeface="Arial"/>
                <a:cs typeface="Arial"/>
              </a:rPr>
              <a:t>có thể nổ ra và giành thắng lợi trước</a:t>
            </a:r>
          </a:p>
          <a:p>
            <a:pPr algn="ctr">
              <a:defRPr/>
            </a:pPr>
            <a:r>
              <a:rPr lang="vi-VN" sz="2400" kern="10" dirty="0">
                <a:ln w="9525" cap="sq">
                  <a:solidFill>
                    <a:srgbClr val="663300"/>
                  </a:solidFill>
                  <a:round/>
                  <a:headEnd type="none" w="sm" len="sm"/>
                  <a:tailEnd type="none" w="sm" len="sm"/>
                </a:ln>
                <a:gradFill rotWithShape="1">
                  <a:gsLst>
                    <a:gs pos="0">
                      <a:srgbClr val="FFA800"/>
                    </a:gs>
                    <a:gs pos="13000">
                      <a:srgbClr val="825600"/>
                    </a:gs>
                    <a:gs pos="28000">
                      <a:srgbClr val="FFA800"/>
                    </a:gs>
                    <a:gs pos="42000">
                      <a:srgbClr val="825600"/>
                    </a:gs>
                    <a:gs pos="57001">
                      <a:srgbClr val="FFA800"/>
                    </a:gs>
                    <a:gs pos="72000">
                      <a:srgbClr val="825600"/>
                    </a:gs>
                    <a:gs pos="87000">
                      <a:srgbClr val="FFA800"/>
                    </a:gs>
                    <a:gs pos="100000">
                      <a:srgbClr val="825600"/>
                    </a:gs>
                  </a:gsLst>
                  <a:lin ang="2700000" scaled="1"/>
                </a:gradFill>
                <a:effectLst>
                  <a:outerShdw blurRad="38100" dist="38100" dir="2700000" algn="tl">
                    <a:srgbClr val="000000">
                      <a:alpha val="43137"/>
                    </a:srgbClr>
                  </a:outerShdw>
                </a:effectLst>
                <a:latin typeface="Arial"/>
                <a:cs typeface="Arial"/>
              </a:rPr>
              <a:t>cách mạng vô sản ở chính quốc”</a:t>
            </a:r>
            <a:endParaRPr lang="en-US" sz="2400" kern="10" dirty="0">
              <a:ln w="9525" cap="sq">
                <a:solidFill>
                  <a:srgbClr val="663300"/>
                </a:solidFill>
                <a:round/>
                <a:headEnd type="none" w="sm" len="sm"/>
                <a:tailEnd type="none" w="sm" len="sm"/>
              </a:ln>
              <a:gradFill rotWithShape="1">
                <a:gsLst>
                  <a:gs pos="0">
                    <a:srgbClr val="FFA800"/>
                  </a:gs>
                  <a:gs pos="13000">
                    <a:srgbClr val="825600"/>
                  </a:gs>
                  <a:gs pos="28000">
                    <a:srgbClr val="FFA800"/>
                  </a:gs>
                  <a:gs pos="42000">
                    <a:srgbClr val="825600"/>
                  </a:gs>
                  <a:gs pos="57001">
                    <a:srgbClr val="FFA800"/>
                  </a:gs>
                  <a:gs pos="72000">
                    <a:srgbClr val="825600"/>
                  </a:gs>
                  <a:gs pos="87000">
                    <a:srgbClr val="FFA800"/>
                  </a:gs>
                  <a:gs pos="100000">
                    <a:srgbClr val="825600"/>
                  </a:gs>
                </a:gsLst>
                <a:lin ang="2700000" scaled="1"/>
              </a:gradFill>
              <a:effectLst>
                <a:outerShdw blurRad="38100" dist="38100" dir="2700000" algn="tl">
                  <a:srgbClr val="000000">
                    <a:alpha val="43137"/>
                  </a:srgbClr>
                </a:outerShdw>
              </a:effectLst>
              <a:latin typeface="Arial"/>
              <a:cs typeface="Arial"/>
            </a:endParaRPr>
          </a:p>
        </p:txBody>
      </p:sp>
      <p:sp>
        <p:nvSpPr>
          <p:cNvPr id="5129" name="Text Box 8"/>
          <p:cNvSpPr txBox="1">
            <a:spLocks noChangeArrowheads="1"/>
          </p:cNvSpPr>
          <p:nvPr/>
        </p:nvSpPr>
        <p:spPr bwMode="auto">
          <a:xfrm>
            <a:off x="0" y="6613525"/>
            <a:ext cx="9144000" cy="244475"/>
          </a:xfrm>
          <a:prstGeom prst="rect">
            <a:avLst/>
          </a:prstGeom>
          <a:gradFill rotWithShape="0">
            <a:gsLst>
              <a:gs pos="0">
                <a:srgbClr val="FF9FED"/>
              </a:gs>
              <a:gs pos="100000">
                <a:srgbClr val="CC0066"/>
              </a:gs>
            </a:gsLst>
            <a:lin ang="5400000" scaled="1"/>
          </a:gradFill>
          <a:ln>
            <a:noFill/>
          </a:ln>
          <a:effectLst>
            <a:prstShdw prst="shdw17" dist="17961" dir="2700000">
              <a:srgbClr val="995F8E">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endParaRPr lang="en-US" sz="1000"/>
          </a:p>
        </p:txBody>
      </p:sp>
      <p:sp>
        <p:nvSpPr>
          <p:cNvPr id="12" name="Content Placeholder 2"/>
          <p:cNvSpPr txBox="1">
            <a:spLocks/>
          </p:cNvSpPr>
          <p:nvPr/>
        </p:nvSpPr>
        <p:spPr bwMode="auto">
          <a:xfrm>
            <a:off x="381000" y="457200"/>
            <a:ext cx="8382000" cy="914400"/>
          </a:xfrm>
          <a:prstGeom prst="rect">
            <a:avLst/>
          </a:prstGeom>
          <a:solidFill>
            <a:srgbClr val="FBF693"/>
          </a:solidFill>
          <a:ln w="9525">
            <a:noFill/>
            <a:miter lim="800000"/>
            <a:headEnd/>
            <a:tailEnd/>
          </a:ln>
          <a:scene3d>
            <a:camera prst="orthographicFront"/>
            <a:lightRig rig="threePt" dir="t"/>
          </a:scene3d>
          <a:sp3d>
            <a:bevelT w="139700" prst="cross"/>
          </a:sp3d>
        </p:spPr>
        <p:txBody>
          <a:bodyPr/>
          <a:lstStyle/>
          <a:p>
            <a:pPr marL="398463" lvl="1" indent="-339725" algn="just" fontAlgn="auto">
              <a:spcBef>
                <a:spcPct val="20000"/>
              </a:spcBef>
              <a:spcAft>
                <a:spcPts val="0"/>
              </a:spcAft>
              <a:defRPr/>
            </a:pPr>
            <a:r>
              <a:rPr lang="en-US" sz="2800" b="1" dirty="0">
                <a:latin typeface="Times New Roman" pitchFamily="18" charset="0"/>
                <a:cs typeface="Times New Roman" pitchFamily="18" charset="0"/>
              </a:rPr>
              <a:t>3. </a:t>
            </a:r>
            <a:r>
              <a:rPr lang="en-US" sz="2800" b="1" dirty="0" err="1">
                <a:latin typeface="Times New Roman" pitchFamily="18" charset="0"/>
                <a:cs typeface="Times New Roman" pitchFamily="18" charset="0"/>
              </a:rPr>
              <a:t>Thời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kỳ</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cuối</a:t>
            </a:r>
            <a:r>
              <a:rPr lang="en-US" sz="2800" b="1" dirty="0">
                <a:latin typeface="Times New Roman" pitchFamily="18" charset="0"/>
                <a:cs typeface="Times New Roman" pitchFamily="18" charset="0"/>
              </a:rPr>
              <a:t> 1920 - </a:t>
            </a:r>
            <a:r>
              <a:rPr lang="en-US" sz="2800" b="1" dirty="0" err="1">
                <a:latin typeface="Times New Roman" pitchFamily="18" charset="0"/>
                <a:cs typeface="Times New Roman" pitchFamily="18" charset="0"/>
              </a:rPr>
              <a:t>đầu</a:t>
            </a:r>
            <a:r>
              <a:rPr lang="en-US" sz="2800" b="1" dirty="0">
                <a:latin typeface="Times New Roman" pitchFamily="18" charset="0"/>
                <a:cs typeface="Times New Roman" pitchFamily="18" charset="0"/>
              </a:rPr>
              <a:t> 1930: H</a:t>
            </a:r>
            <a:r>
              <a:rPr lang="ru-RU" sz="2800" b="1" dirty="0">
                <a:latin typeface="Times New Roman" pitchFamily="18" charset="0"/>
                <a:cs typeface="Times New Roman" pitchFamily="18" charset="0"/>
              </a:rPr>
              <a:t>ình thành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những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nội</a:t>
            </a:r>
            <a:r>
              <a:rPr lang="en-US" sz="2800" b="1" dirty="0">
                <a:latin typeface="Times New Roman" pitchFamily="18" charset="0"/>
                <a:cs typeface="Times New Roman" pitchFamily="18" charset="0"/>
              </a:rPr>
              <a:t> dung</a:t>
            </a:r>
            <a:r>
              <a:rPr lang="ru-RU" sz="2800" b="1" dirty="0">
                <a:latin typeface="Times New Roman" pitchFamily="18" charset="0"/>
                <a:cs typeface="Times New Roman" pitchFamily="18" charset="0"/>
              </a:rPr>
              <a:t> cơ bản tư tưởng về cách mạng Việt Nam</a:t>
            </a:r>
            <a:endParaRPr lang="en-US" sz="2800" b="1" dirty="0">
              <a:latin typeface="Times New Roman" pitchFamily="18" charset="0"/>
              <a:cs typeface="Times New Roman" pitchFamily="18" charset="0"/>
            </a:endParaRPr>
          </a:p>
        </p:txBody>
      </p:sp>
      <p:sp>
        <p:nvSpPr>
          <p:cNvPr id="9" name="Rectangle 8"/>
          <p:cNvSpPr/>
          <p:nvPr/>
        </p:nvSpPr>
        <p:spPr>
          <a:xfrm>
            <a:off x="762000" y="1752600"/>
            <a:ext cx="3581400" cy="914400"/>
          </a:xfrm>
          <a:prstGeom prst="rect">
            <a:avLst/>
          </a:prstGeom>
          <a:solidFill>
            <a:schemeClr val="accent5">
              <a:lumMod val="20000"/>
              <a:lumOff val="8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857250" lvl="1" indent="-457200" algn="ctr">
              <a:buFont typeface="Arial" charset="0"/>
              <a:buNone/>
              <a:defRPr/>
            </a:pPr>
            <a:r>
              <a:rPr lang="en-US" sz="2400" dirty="0" err="1">
                <a:solidFill>
                  <a:srgbClr val="FF0000"/>
                </a:solidFill>
                <a:effectLst>
                  <a:outerShdw blurRad="38100" dist="38100" dir="2700000" algn="tl">
                    <a:srgbClr val="C0C0C0"/>
                  </a:outerShdw>
                </a:effectLst>
                <a:latin typeface="Arial" charset="0"/>
              </a:rPr>
              <a:t>Hoạt</a:t>
            </a:r>
            <a:r>
              <a:rPr lang="en-US" sz="2400" dirty="0">
                <a:solidFill>
                  <a:srgbClr val="FF0000"/>
                </a:solidFill>
                <a:effectLst>
                  <a:outerShdw blurRad="38100" dist="38100" dir="2700000" algn="tl">
                    <a:srgbClr val="C0C0C0"/>
                  </a:outerShdw>
                </a:effectLst>
                <a:latin typeface="Arial" charset="0"/>
              </a:rPr>
              <a:t> </a:t>
            </a:r>
            <a:r>
              <a:rPr lang="en-US" sz="2400" dirty="0" err="1">
                <a:solidFill>
                  <a:srgbClr val="FF0000"/>
                </a:solidFill>
                <a:effectLst>
                  <a:outerShdw blurRad="38100" dist="38100" dir="2700000" algn="tl">
                    <a:srgbClr val="C0C0C0"/>
                  </a:outerShdw>
                </a:effectLst>
                <a:latin typeface="Arial" charset="0"/>
              </a:rPr>
              <a:t>động</a:t>
            </a:r>
            <a:r>
              <a:rPr lang="en-US" sz="2400" dirty="0">
                <a:solidFill>
                  <a:srgbClr val="FF0000"/>
                </a:solidFill>
                <a:effectLst>
                  <a:outerShdw blurRad="38100" dist="38100" dir="2700000" algn="tl">
                    <a:srgbClr val="C0C0C0"/>
                  </a:outerShdw>
                </a:effectLst>
                <a:latin typeface="Arial" charset="0"/>
              </a:rPr>
              <a:t> </a:t>
            </a:r>
            <a:r>
              <a:rPr lang="en-US" sz="2400" dirty="0" err="1">
                <a:solidFill>
                  <a:srgbClr val="FF0000"/>
                </a:solidFill>
                <a:effectLst>
                  <a:outerShdw blurRad="38100" dist="38100" dir="2700000" algn="tl">
                    <a:srgbClr val="C0C0C0"/>
                  </a:outerShdw>
                </a:effectLst>
                <a:latin typeface="Arial" charset="0"/>
              </a:rPr>
              <a:t>tại</a:t>
            </a:r>
            <a:r>
              <a:rPr lang="en-US" sz="2400" dirty="0">
                <a:solidFill>
                  <a:srgbClr val="FF0000"/>
                </a:solidFill>
                <a:effectLst>
                  <a:outerShdw blurRad="38100" dist="38100" dir="2700000" algn="tl">
                    <a:srgbClr val="C0C0C0"/>
                  </a:outerShdw>
                </a:effectLst>
                <a:latin typeface="Arial" charset="0"/>
              </a:rPr>
              <a:t> </a:t>
            </a:r>
            <a:r>
              <a:rPr lang="en-US" sz="2400" dirty="0" err="1">
                <a:solidFill>
                  <a:srgbClr val="FF0000"/>
                </a:solidFill>
                <a:effectLst>
                  <a:outerShdw blurRad="38100" dist="38100" dir="2700000" algn="tl">
                    <a:srgbClr val="C0C0C0"/>
                  </a:outerShdw>
                </a:effectLst>
                <a:latin typeface="Arial" charset="0"/>
              </a:rPr>
              <a:t>Liên</a:t>
            </a:r>
            <a:r>
              <a:rPr lang="en-US" sz="2400" dirty="0">
                <a:solidFill>
                  <a:srgbClr val="FF0000"/>
                </a:solidFill>
                <a:effectLst>
                  <a:outerShdw blurRad="38100" dist="38100" dir="2700000" algn="tl">
                    <a:srgbClr val="C0C0C0"/>
                  </a:outerShdw>
                </a:effectLst>
                <a:latin typeface="Arial" charset="0"/>
              </a:rPr>
              <a:t> </a:t>
            </a:r>
            <a:r>
              <a:rPr lang="en-US" sz="2400" dirty="0" err="1">
                <a:solidFill>
                  <a:srgbClr val="FF0000"/>
                </a:solidFill>
                <a:effectLst>
                  <a:outerShdw blurRad="38100" dist="38100" dir="2700000" algn="tl">
                    <a:srgbClr val="C0C0C0"/>
                  </a:outerShdw>
                </a:effectLst>
                <a:latin typeface="Arial" charset="0"/>
              </a:rPr>
              <a:t>Xô</a:t>
            </a:r>
            <a:r>
              <a:rPr lang="en-US" sz="2400" dirty="0">
                <a:solidFill>
                  <a:srgbClr val="FF0000"/>
                </a:solidFill>
                <a:effectLst>
                  <a:outerShdw blurRad="38100" dist="38100" dir="2700000" algn="tl">
                    <a:srgbClr val="C0C0C0"/>
                  </a:outerShdw>
                </a:effectLst>
                <a:latin typeface="Arial" charset="0"/>
              </a:rPr>
              <a:t> </a:t>
            </a:r>
          </a:p>
          <a:p>
            <a:pPr marL="857250" lvl="1" indent="-457200" algn="ctr">
              <a:buFont typeface="Arial" charset="0"/>
              <a:buNone/>
              <a:defRPr/>
            </a:pPr>
            <a:r>
              <a:rPr lang="en-US" sz="2400" dirty="0">
                <a:solidFill>
                  <a:srgbClr val="FF0000"/>
                </a:solidFill>
                <a:effectLst>
                  <a:outerShdw blurRad="38100" dist="38100" dir="2700000" algn="tl">
                    <a:srgbClr val="C0C0C0"/>
                  </a:outerShdw>
                </a:effectLst>
                <a:latin typeface="Arial" charset="0"/>
              </a:rPr>
              <a:t>(1923-1924)</a:t>
            </a:r>
          </a:p>
        </p:txBody>
      </p:sp>
    </p:spTree>
    <p:extLst>
      <p:ext uri="{BB962C8B-B14F-4D97-AF65-F5344CB8AC3E}">
        <p14:creationId xmlns:p14="http://schemas.microsoft.com/office/powerpoint/2010/main" val="267340986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par>
                          <p:cTn id="8" fill="hold" nodeType="afterGroup">
                            <p:stCondLst>
                              <p:cond delay="500"/>
                            </p:stCondLst>
                            <p:childTnLst>
                              <p:par>
                                <p:cTn id="9" presetID="18" presetClass="entr" presetSubtype="12" fill="hold" nodeType="afterEffect">
                                  <p:stCondLst>
                                    <p:cond delay="0"/>
                                  </p:stCondLst>
                                  <p:childTnLst>
                                    <p:set>
                                      <p:cBhvr>
                                        <p:cTn id="10" dur="1" fill="hold">
                                          <p:stCondLst>
                                            <p:cond delay="0"/>
                                          </p:stCondLst>
                                        </p:cTn>
                                        <p:tgtEl>
                                          <p:spTgt spid="37893"/>
                                        </p:tgtEl>
                                        <p:attrNameLst>
                                          <p:attrName>style.visibility</p:attrName>
                                        </p:attrNameLst>
                                      </p:cBhvr>
                                      <p:to>
                                        <p:strVal val="visible"/>
                                      </p:to>
                                    </p:set>
                                    <p:animEffect transition="in" filter="strips(downLeft)">
                                      <p:cBhvr>
                                        <p:cTn id="11" dur="500"/>
                                        <p:tgtEl>
                                          <p:spTgt spid="37893"/>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86025"/>
                                        </p:tgtEl>
                                        <p:attrNameLst>
                                          <p:attrName>style.visibility</p:attrName>
                                        </p:attrNameLst>
                                      </p:cBhvr>
                                      <p:to>
                                        <p:strVal val="visible"/>
                                      </p:to>
                                    </p:set>
                                    <p:animEffect transition="in" filter="blinds(horizontal)">
                                      <p:cBhvr>
                                        <p:cTn id="15" dur="500"/>
                                        <p:tgtEl>
                                          <p:spTgt spid="86025"/>
                                        </p:tgtEl>
                                      </p:cBhvr>
                                    </p:animEffect>
                                  </p:childTnLst>
                                </p:cTn>
                              </p:par>
                            </p:childTnLst>
                          </p:cTn>
                        </p:par>
                        <p:par>
                          <p:cTn id="16" fill="hold" nodeType="afterGroup">
                            <p:stCondLst>
                              <p:cond delay="1500"/>
                            </p:stCondLst>
                            <p:childTnLst>
                              <p:par>
                                <p:cTn id="17" presetID="4" presetClass="entr" presetSubtype="16" fill="hold" nodeType="afterEffect">
                                  <p:stCondLst>
                                    <p:cond delay="0"/>
                                  </p:stCondLst>
                                  <p:childTnLst>
                                    <p:set>
                                      <p:cBhvr>
                                        <p:cTn id="18" dur="1" fill="hold">
                                          <p:stCondLst>
                                            <p:cond delay="0"/>
                                          </p:stCondLst>
                                        </p:cTn>
                                        <p:tgtEl>
                                          <p:spTgt spid="86026"/>
                                        </p:tgtEl>
                                        <p:attrNameLst>
                                          <p:attrName>style.visibility</p:attrName>
                                        </p:attrNameLst>
                                      </p:cBhvr>
                                      <p:to>
                                        <p:strVal val="visible"/>
                                      </p:to>
                                    </p:set>
                                    <p:animEffect transition="in" filter="box(in)">
                                      <p:cBhvr>
                                        <p:cTn id="19" dur="500"/>
                                        <p:tgtEl>
                                          <p:spTgt spid="86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8" name="Picture 8" descr="MO PHAM HONG THAI"/>
          <p:cNvPicPr>
            <a:picLocks noChangeAspect="1" noChangeArrowheads="1"/>
          </p:cNvPicPr>
          <p:nvPr/>
        </p:nvPicPr>
        <p:blipFill>
          <a:blip r:embed="rId2" cstate="print">
            <a:lum bright="12000" contrast="6000"/>
          </a:blip>
          <a:srcRect/>
          <a:stretch>
            <a:fillRect/>
          </a:stretch>
        </p:blipFill>
        <p:spPr bwMode="auto">
          <a:xfrm>
            <a:off x="1219200" y="3637417"/>
            <a:ext cx="3671884" cy="261098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prst="slope"/>
            <a:contourClr>
              <a:srgbClr val="C0C0C0"/>
            </a:contourClr>
          </a:sp3d>
        </p:spPr>
      </p:pic>
      <p:sp>
        <p:nvSpPr>
          <p:cNvPr id="122890" name="Rectangle 10"/>
          <p:cNvSpPr>
            <a:spLocks noChangeArrowheads="1"/>
          </p:cNvSpPr>
          <p:nvPr/>
        </p:nvSpPr>
        <p:spPr bwMode="auto">
          <a:xfrm>
            <a:off x="5029200" y="5562600"/>
            <a:ext cx="3807655" cy="676275"/>
          </a:xfrm>
          <a:prstGeom prst="rect">
            <a:avLst/>
          </a:prstGeom>
          <a:solidFill>
            <a:schemeClr val="accent6">
              <a:lumMod val="20000"/>
              <a:lumOff val="80000"/>
            </a:schemeClr>
          </a:solidFill>
          <a:ln w="9525">
            <a:noFill/>
            <a:miter lim="800000"/>
            <a:headEnd/>
            <a:tailEnd/>
          </a:ln>
          <a:effectLst/>
          <a:scene3d>
            <a:camera prst="orthographicFront"/>
            <a:lightRig rig="threePt" dir="t"/>
          </a:scene3d>
          <a:sp3d>
            <a:bevelT w="165100" prst="coolSlant"/>
          </a:sp3d>
        </p:spPr>
        <p:txBody>
          <a:bodyPr/>
          <a:lstStyle/>
          <a:p>
            <a:pPr marL="381000" indent="-381000" algn="ctr">
              <a:spcBef>
                <a:spcPts val="0"/>
              </a:spcBef>
              <a:buClr>
                <a:schemeClr val="hlink"/>
              </a:buClr>
              <a:buFont typeface="Wingdings" pitchFamily="2" charset="2"/>
              <a:buNone/>
              <a:defRPr/>
            </a:pPr>
            <a:r>
              <a:rPr lang="en-US" b="1" i="1" dirty="0">
                <a:solidFill>
                  <a:srgbClr val="0000FF"/>
                </a:solidFill>
                <a:effectLst>
                  <a:outerShdw blurRad="38100" dist="38100" dir="2700000" algn="tl">
                    <a:srgbClr val="C0C0C0"/>
                  </a:outerShdw>
                </a:effectLst>
                <a:latin typeface="Times New Roman" pitchFamily="18" charset="0"/>
                <a:cs typeface="Times New Roman" pitchFamily="18" charset="0"/>
              </a:rPr>
              <a:t>	</a:t>
            </a:r>
            <a:r>
              <a:rPr lang="en-US" b="1" i="1" dirty="0" err="1">
                <a:solidFill>
                  <a:srgbClr val="0000FF"/>
                </a:solidFill>
                <a:effectLst>
                  <a:outerShdw blurRad="38100" dist="38100" dir="2700000" algn="tl">
                    <a:srgbClr val="C0C0C0"/>
                  </a:outerShdw>
                </a:effectLst>
                <a:latin typeface="Times New Roman" pitchFamily="18" charset="0"/>
                <a:cs typeface="Times New Roman" pitchFamily="18" charset="0"/>
              </a:rPr>
              <a:t>Chân</a:t>
            </a:r>
            <a:r>
              <a:rPr lang="en-US" b="1" i="1" dirty="0">
                <a:solidFill>
                  <a:srgbClr val="0000FF"/>
                </a:solidFill>
                <a:effectLst>
                  <a:outerShdw blurRad="38100" dist="38100" dir="2700000" algn="tl">
                    <a:srgbClr val="C0C0C0"/>
                  </a:outerShdw>
                </a:effectLst>
                <a:latin typeface="Times New Roman" pitchFamily="18" charset="0"/>
                <a:cs typeface="Times New Roman" pitchFamily="18" charset="0"/>
              </a:rPr>
              <a:t> dung </a:t>
            </a:r>
            <a:r>
              <a:rPr lang="en-US" b="1" i="1" dirty="0" err="1">
                <a:solidFill>
                  <a:srgbClr val="0000FF"/>
                </a:solidFill>
                <a:effectLst>
                  <a:outerShdw blurRad="38100" dist="38100" dir="2700000" algn="tl">
                    <a:srgbClr val="C0C0C0"/>
                  </a:outerShdw>
                </a:effectLst>
                <a:latin typeface="Times New Roman" pitchFamily="18" charset="0"/>
                <a:cs typeface="Times New Roman" pitchFamily="18" charset="0"/>
              </a:rPr>
              <a:t>Phạm</a:t>
            </a:r>
            <a:r>
              <a:rPr lang="en-US" b="1" i="1" dirty="0">
                <a:solidFill>
                  <a:srgbClr val="0000FF"/>
                </a:solidFill>
                <a:effectLst>
                  <a:outerShdw blurRad="38100" dist="38100" dir="2700000" algn="tl">
                    <a:srgbClr val="C0C0C0"/>
                  </a:outerShdw>
                </a:effectLst>
                <a:latin typeface="Times New Roman" pitchFamily="18" charset="0"/>
                <a:cs typeface="Times New Roman" pitchFamily="18" charset="0"/>
              </a:rPr>
              <a:t> </a:t>
            </a:r>
            <a:r>
              <a:rPr lang="en-US" b="1" i="1" dirty="0" err="1">
                <a:solidFill>
                  <a:srgbClr val="0000FF"/>
                </a:solidFill>
                <a:effectLst>
                  <a:outerShdw blurRad="38100" dist="38100" dir="2700000" algn="tl">
                    <a:srgbClr val="C0C0C0"/>
                  </a:outerShdw>
                </a:effectLst>
                <a:latin typeface="Times New Roman" pitchFamily="18" charset="0"/>
                <a:cs typeface="Times New Roman" pitchFamily="18" charset="0"/>
              </a:rPr>
              <a:t>Hồng</a:t>
            </a:r>
            <a:r>
              <a:rPr lang="en-US" b="1" i="1" dirty="0">
                <a:solidFill>
                  <a:srgbClr val="0000FF"/>
                </a:solidFill>
                <a:effectLst>
                  <a:outerShdw blurRad="38100" dist="38100" dir="2700000" algn="tl">
                    <a:srgbClr val="C0C0C0"/>
                  </a:outerShdw>
                </a:effectLst>
                <a:latin typeface="Times New Roman" pitchFamily="18" charset="0"/>
                <a:cs typeface="Times New Roman" pitchFamily="18" charset="0"/>
              </a:rPr>
              <a:t> </a:t>
            </a:r>
            <a:r>
              <a:rPr lang="en-US" b="1" i="1" dirty="0" err="1">
                <a:solidFill>
                  <a:srgbClr val="0000FF"/>
                </a:solidFill>
                <a:effectLst>
                  <a:outerShdw blurRad="38100" dist="38100" dir="2700000" algn="tl">
                    <a:srgbClr val="C0C0C0"/>
                  </a:outerShdw>
                </a:effectLst>
                <a:latin typeface="Times New Roman" pitchFamily="18" charset="0"/>
                <a:cs typeface="Times New Roman" pitchFamily="18" charset="0"/>
              </a:rPr>
              <a:t>Thái</a:t>
            </a:r>
            <a:endParaRPr lang="en-US" b="1" i="1" dirty="0">
              <a:solidFill>
                <a:srgbClr val="0000FF"/>
              </a:solidFill>
              <a:effectLst>
                <a:outerShdw blurRad="38100" dist="38100" dir="2700000" algn="tl">
                  <a:srgbClr val="C0C0C0"/>
                </a:outerShdw>
              </a:effectLst>
              <a:latin typeface="Times New Roman" pitchFamily="18" charset="0"/>
              <a:cs typeface="Times New Roman" pitchFamily="18" charset="0"/>
            </a:endParaRPr>
          </a:p>
          <a:p>
            <a:pPr marL="381000" indent="-381000" algn="ctr">
              <a:spcBef>
                <a:spcPts val="0"/>
              </a:spcBef>
              <a:buClr>
                <a:schemeClr val="hlink"/>
              </a:buClr>
              <a:buFont typeface="Wingdings" pitchFamily="2" charset="2"/>
              <a:buNone/>
              <a:defRPr/>
            </a:pPr>
            <a:r>
              <a:rPr lang="en-US" b="1" i="1" dirty="0">
                <a:solidFill>
                  <a:srgbClr val="0000FF"/>
                </a:solidFill>
                <a:effectLst>
                  <a:outerShdw blurRad="38100" dist="38100" dir="2700000" algn="tl">
                    <a:srgbClr val="C0C0C0"/>
                  </a:outerShdw>
                </a:effectLst>
                <a:latin typeface="Times New Roman" pitchFamily="18" charset="0"/>
                <a:cs typeface="Times New Roman" pitchFamily="18" charset="0"/>
              </a:rPr>
              <a:t> </a:t>
            </a:r>
            <a:r>
              <a:rPr lang="en-US" b="1" i="1" dirty="0" err="1">
                <a:solidFill>
                  <a:srgbClr val="0000FF"/>
                </a:solidFill>
                <a:effectLst>
                  <a:outerShdw blurRad="38100" dist="38100" dir="2700000" algn="tl">
                    <a:srgbClr val="C0C0C0"/>
                  </a:outerShdw>
                </a:effectLst>
                <a:latin typeface="Times New Roman" pitchFamily="18" charset="0"/>
                <a:cs typeface="Times New Roman" pitchFamily="18" charset="0"/>
              </a:rPr>
              <a:t>và</a:t>
            </a:r>
            <a:r>
              <a:rPr lang="en-US" b="1" i="1" dirty="0">
                <a:solidFill>
                  <a:srgbClr val="0000FF"/>
                </a:solidFill>
                <a:effectLst>
                  <a:outerShdw blurRad="38100" dist="38100" dir="2700000" algn="tl">
                    <a:srgbClr val="C0C0C0"/>
                  </a:outerShdw>
                </a:effectLst>
                <a:latin typeface="Times New Roman" pitchFamily="18" charset="0"/>
                <a:cs typeface="Times New Roman" pitchFamily="18" charset="0"/>
              </a:rPr>
              <a:t> </a:t>
            </a:r>
            <a:r>
              <a:rPr lang="en-US" b="1" i="1" dirty="0" err="1">
                <a:solidFill>
                  <a:srgbClr val="0000FF"/>
                </a:solidFill>
                <a:effectLst>
                  <a:outerShdw blurRad="38100" dist="38100" dir="2700000" algn="tl">
                    <a:srgbClr val="C0C0C0"/>
                  </a:outerShdw>
                </a:effectLst>
                <a:latin typeface="Times New Roman" pitchFamily="18" charset="0"/>
                <a:cs typeface="Times New Roman" pitchFamily="18" charset="0"/>
              </a:rPr>
              <a:t>mộ</a:t>
            </a:r>
            <a:r>
              <a:rPr lang="en-US" b="1" i="1" dirty="0">
                <a:solidFill>
                  <a:srgbClr val="0000FF"/>
                </a:solidFill>
                <a:effectLst>
                  <a:outerShdw blurRad="38100" dist="38100" dir="2700000" algn="tl">
                    <a:srgbClr val="C0C0C0"/>
                  </a:outerShdw>
                </a:effectLst>
                <a:latin typeface="Times New Roman" pitchFamily="18" charset="0"/>
                <a:cs typeface="Times New Roman" pitchFamily="18" charset="0"/>
              </a:rPr>
              <a:t> </a:t>
            </a:r>
            <a:r>
              <a:rPr lang="en-US" b="1" i="1" dirty="0" err="1">
                <a:solidFill>
                  <a:srgbClr val="0000FF"/>
                </a:solidFill>
                <a:effectLst>
                  <a:outerShdw blurRad="38100" dist="38100" dir="2700000" algn="tl">
                    <a:srgbClr val="C0C0C0"/>
                  </a:outerShdw>
                </a:effectLst>
                <a:latin typeface="Times New Roman" pitchFamily="18" charset="0"/>
                <a:cs typeface="Times New Roman" pitchFamily="18" charset="0"/>
              </a:rPr>
              <a:t>tại</a:t>
            </a:r>
            <a:r>
              <a:rPr lang="en-US" b="1" i="1" dirty="0">
                <a:solidFill>
                  <a:srgbClr val="0000FF"/>
                </a:solidFill>
                <a:effectLst>
                  <a:outerShdw blurRad="38100" dist="38100" dir="2700000" algn="tl">
                    <a:srgbClr val="C0C0C0"/>
                  </a:outerShdw>
                </a:effectLst>
                <a:latin typeface="Times New Roman" pitchFamily="18" charset="0"/>
                <a:cs typeface="Times New Roman" pitchFamily="18" charset="0"/>
              </a:rPr>
              <a:t> </a:t>
            </a:r>
            <a:r>
              <a:rPr lang="en-US" b="1" i="1" dirty="0" err="1">
                <a:solidFill>
                  <a:srgbClr val="0000FF"/>
                </a:solidFill>
                <a:effectLst>
                  <a:outerShdw blurRad="38100" dist="38100" dir="2700000" algn="tl">
                    <a:srgbClr val="C0C0C0"/>
                  </a:outerShdw>
                </a:effectLst>
                <a:latin typeface="Times New Roman" pitchFamily="18" charset="0"/>
                <a:cs typeface="Times New Roman" pitchFamily="18" charset="0"/>
              </a:rPr>
              <a:t>Quảng</a:t>
            </a:r>
            <a:r>
              <a:rPr lang="en-US" b="1" i="1" dirty="0">
                <a:solidFill>
                  <a:srgbClr val="0000FF"/>
                </a:solidFill>
                <a:effectLst>
                  <a:outerShdw blurRad="38100" dist="38100" dir="2700000" algn="tl">
                    <a:srgbClr val="C0C0C0"/>
                  </a:outerShdw>
                </a:effectLst>
                <a:latin typeface="Times New Roman" pitchFamily="18" charset="0"/>
                <a:cs typeface="Times New Roman" pitchFamily="18" charset="0"/>
              </a:rPr>
              <a:t> </a:t>
            </a:r>
            <a:r>
              <a:rPr lang="en-US" b="1" i="1" dirty="0" err="1">
                <a:solidFill>
                  <a:srgbClr val="0000FF"/>
                </a:solidFill>
                <a:effectLst>
                  <a:outerShdw blurRad="38100" dist="38100" dir="2700000" algn="tl">
                    <a:srgbClr val="C0C0C0"/>
                  </a:outerShdw>
                </a:effectLst>
                <a:latin typeface="Times New Roman" pitchFamily="18" charset="0"/>
                <a:cs typeface="Times New Roman" pitchFamily="18" charset="0"/>
              </a:rPr>
              <a:t>Châu</a:t>
            </a:r>
            <a:r>
              <a:rPr lang="en-US" b="1" i="1" dirty="0">
                <a:solidFill>
                  <a:srgbClr val="0000FF"/>
                </a:solidFill>
                <a:effectLst>
                  <a:outerShdw blurRad="38100" dist="38100" dir="2700000" algn="tl">
                    <a:srgbClr val="C0C0C0"/>
                  </a:outerShdw>
                </a:effectLst>
                <a:latin typeface="Times New Roman" pitchFamily="18" charset="0"/>
                <a:cs typeface="Times New Roman" pitchFamily="18" charset="0"/>
              </a:rPr>
              <a:t>, </a:t>
            </a:r>
            <a:r>
              <a:rPr lang="en-US" b="1" i="1" dirty="0" err="1">
                <a:solidFill>
                  <a:srgbClr val="0000FF"/>
                </a:solidFill>
                <a:effectLst>
                  <a:outerShdw blurRad="38100" dist="38100" dir="2700000" algn="tl">
                    <a:srgbClr val="C0C0C0"/>
                  </a:outerShdw>
                </a:effectLst>
                <a:latin typeface="Times New Roman" pitchFamily="18" charset="0"/>
                <a:cs typeface="Times New Roman" pitchFamily="18" charset="0"/>
              </a:rPr>
              <a:t>Trung</a:t>
            </a:r>
            <a:r>
              <a:rPr lang="en-US" b="1" i="1" dirty="0">
                <a:solidFill>
                  <a:srgbClr val="0000FF"/>
                </a:solidFill>
                <a:effectLst>
                  <a:outerShdw blurRad="38100" dist="38100" dir="2700000" algn="tl">
                    <a:srgbClr val="C0C0C0"/>
                  </a:outerShdw>
                </a:effectLst>
                <a:latin typeface="Times New Roman" pitchFamily="18" charset="0"/>
                <a:cs typeface="Times New Roman" pitchFamily="18" charset="0"/>
              </a:rPr>
              <a:t> </a:t>
            </a:r>
            <a:r>
              <a:rPr lang="en-US" b="1" i="1" dirty="0" err="1">
                <a:solidFill>
                  <a:srgbClr val="0000FF"/>
                </a:solidFill>
                <a:effectLst>
                  <a:outerShdw blurRad="38100" dist="38100" dir="2700000" algn="tl">
                    <a:srgbClr val="C0C0C0"/>
                  </a:outerShdw>
                </a:effectLst>
                <a:latin typeface="Times New Roman" pitchFamily="18" charset="0"/>
                <a:cs typeface="Times New Roman" pitchFamily="18" charset="0"/>
              </a:rPr>
              <a:t>Quốc</a:t>
            </a:r>
            <a:endParaRPr lang="en-US" b="1" i="1" dirty="0">
              <a:solidFill>
                <a:srgbClr val="0000FF"/>
              </a:solidFill>
              <a:effectLst>
                <a:outerShdw blurRad="38100" dist="38100" dir="2700000" algn="tl">
                  <a:srgbClr val="C0C0C0"/>
                </a:outerShdw>
              </a:effectLst>
              <a:latin typeface="Times New Roman" pitchFamily="18" charset="0"/>
              <a:cs typeface="Times New Roman" pitchFamily="18" charset="0"/>
            </a:endParaRPr>
          </a:p>
        </p:txBody>
      </p:sp>
      <p:pic>
        <p:nvPicPr>
          <p:cNvPr id="40966" name="Picture 11" descr="chan dung Pham Hong Thai"/>
          <p:cNvPicPr>
            <a:picLocks noChangeAspect="1" noChangeArrowheads="1"/>
          </p:cNvPicPr>
          <p:nvPr/>
        </p:nvPicPr>
        <p:blipFill>
          <a:blip r:embed="rId3" cstate="print"/>
          <a:srcRect/>
          <a:stretch>
            <a:fillRect/>
          </a:stretch>
        </p:blipFill>
        <p:spPr bwMode="auto">
          <a:xfrm>
            <a:off x="5715000" y="1752600"/>
            <a:ext cx="3009900" cy="3733800"/>
          </a:xfrm>
          <a:prstGeom prst="rect">
            <a:avLst/>
          </a:prstGeom>
          <a:ln w="88900" cap="sq" cmpd="thickThin">
            <a:noFill/>
            <a:prstDash val="solid"/>
            <a:miter lim="800000"/>
          </a:ln>
          <a:effectLst>
            <a:innerShdw blurRad="76200">
              <a:srgbClr val="000000"/>
            </a:innerShdw>
          </a:effectLst>
          <a:scene3d>
            <a:camera prst="orthographicFront"/>
            <a:lightRig rig="threePt" dir="t"/>
          </a:scene3d>
          <a:sp3d>
            <a:bevelT prst="slope"/>
          </a:sp3d>
        </p:spPr>
      </p:pic>
      <p:sp>
        <p:nvSpPr>
          <p:cNvPr id="65542" name="WordArt 12" descr="Narrow vertical"/>
          <p:cNvSpPr>
            <a:spLocks noChangeArrowheads="1" noChangeShapeType="1" noTextEdit="1"/>
          </p:cNvSpPr>
          <p:nvPr/>
        </p:nvSpPr>
        <p:spPr bwMode="auto">
          <a:xfrm>
            <a:off x="457200" y="1676400"/>
            <a:ext cx="6019800" cy="1981200"/>
          </a:xfrm>
          <a:prstGeom prst="rect">
            <a:avLst/>
          </a:prstGeom>
        </p:spPr>
        <p:txBody>
          <a:bodyPr wrap="none" fromWordArt="1">
            <a:prstTxWarp prst="textCurveUp">
              <a:avLst>
                <a:gd name="adj" fmla="val 56338"/>
              </a:avLst>
            </a:prstTxWarp>
          </a:bodyPr>
          <a:lstStyle/>
          <a:p>
            <a:pPr algn="ctr"/>
            <a:r>
              <a:rPr lang="vi-VN" sz="3600" kern="10">
                <a:ln w="12700" cap="sq">
                  <a:solidFill>
                    <a:srgbClr val="663300"/>
                  </a:solidFill>
                  <a:round/>
                  <a:headEnd type="none" w="sm" len="sm"/>
                  <a:tailEnd type="none" w="sm" len="sm"/>
                </a:ln>
                <a:solidFill>
                  <a:srgbClr val="953735"/>
                </a:solidFill>
                <a:latin typeface="Arial"/>
                <a:cs typeface="Arial"/>
              </a:rPr>
              <a:t>“Như cánh chim én nhỏ báo hiệu mùa xuân" </a:t>
            </a:r>
            <a:endParaRPr lang="en-US" sz="3600" kern="10">
              <a:ln w="12700" cap="sq">
                <a:solidFill>
                  <a:srgbClr val="663300"/>
                </a:solidFill>
                <a:round/>
                <a:headEnd type="none" w="sm" len="sm"/>
                <a:tailEnd type="none" w="sm" len="sm"/>
              </a:ln>
              <a:solidFill>
                <a:srgbClr val="953735"/>
              </a:solidFill>
              <a:latin typeface="Arial"/>
              <a:cs typeface="Arial"/>
            </a:endParaRPr>
          </a:p>
        </p:txBody>
      </p:sp>
      <p:sp>
        <p:nvSpPr>
          <p:cNvPr id="6152" name="Text Box 9"/>
          <p:cNvSpPr txBox="1">
            <a:spLocks noChangeArrowheads="1"/>
          </p:cNvSpPr>
          <p:nvPr/>
        </p:nvSpPr>
        <p:spPr bwMode="auto">
          <a:xfrm>
            <a:off x="0" y="6613525"/>
            <a:ext cx="9144000" cy="244475"/>
          </a:xfrm>
          <a:prstGeom prst="rect">
            <a:avLst/>
          </a:prstGeom>
          <a:gradFill rotWithShape="0">
            <a:gsLst>
              <a:gs pos="0">
                <a:srgbClr val="FF9FED"/>
              </a:gs>
              <a:gs pos="100000">
                <a:srgbClr val="CC0066"/>
              </a:gs>
            </a:gsLst>
            <a:lin ang="5400000" scaled="1"/>
          </a:gradFill>
          <a:ln>
            <a:noFill/>
          </a:ln>
          <a:effectLst>
            <a:prstShdw prst="shdw17" dist="17961" dir="2700000">
              <a:srgbClr val="995F8E">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endParaRPr lang="en-US" sz="1000"/>
          </a:p>
        </p:txBody>
      </p:sp>
      <p:sp>
        <p:nvSpPr>
          <p:cNvPr id="12" name="Content Placeholder 2"/>
          <p:cNvSpPr txBox="1">
            <a:spLocks/>
          </p:cNvSpPr>
          <p:nvPr/>
        </p:nvSpPr>
        <p:spPr bwMode="auto">
          <a:xfrm>
            <a:off x="381000" y="457200"/>
            <a:ext cx="8382000" cy="914400"/>
          </a:xfrm>
          <a:prstGeom prst="rect">
            <a:avLst/>
          </a:prstGeom>
          <a:solidFill>
            <a:srgbClr val="FBF693"/>
          </a:solidFill>
          <a:ln w="9525">
            <a:noFill/>
            <a:miter lim="800000"/>
            <a:headEnd/>
            <a:tailEnd/>
          </a:ln>
          <a:scene3d>
            <a:camera prst="orthographicFront"/>
            <a:lightRig rig="threePt" dir="t"/>
          </a:scene3d>
          <a:sp3d>
            <a:bevelT w="139700" prst="cross"/>
          </a:sp3d>
        </p:spPr>
        <p:txBody>
          <a:bodyPr/>
          <a:lstStyle/>
          <a:p>
            <a:pPr marL="398463" lvl="1" indent="-339725" algn="just" fontAlgn="auto">
              <a:spcBef>
                <a:spcPct val="20000"/>
              </a:spcBef>
              <a:spcAft>
                <a:spcPts val="0"/>
              </a:spcAft>
              <a:defRPr/>
            </a:pPr>
            <a:r>
              <a:rPr lang="en-US" sz="2800" b="1" dirty="0">
                <a:latin typeface="Times New Roman" pitchFamily="18" charset="0"/>
                <a:cs typeface="Times New Roman" pitchFamily="18" charset="0"/>
              </a:rPr>
              <a:t>3. </a:t>
            </a:r>
            <a:r>
              <a:rPr lang="en-US" sz="2800" b="1" dirty="0" err="1">
                <a:latin typeface="Times New Roman" pitchFamily="18" charset="0"/>
                <a:cs typeface="Times New Roman" pitchFamily="18" charset="0"/>
              </a:rPr>
              <a:t>Thời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kỳ</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cuối</a:t>
            </a:r>
            <a:r>
              <a:rPr lang="en-US" sz="2800" b="1" dirty="0">
                <a:latin typeface="Times New Roman" pitchFamily="18" charset="0"/>
                <a:cs typeface="Times New Roman" pitchFamily="18" charset="0"/>
              </a:rPr>
              <a:t> 1920 - </a:t>
            </a:r>
            <a:r>
              <a:rPr lang="en-US" sz="2800" b="1" dirty="0" err="1">
                <a:latin typeface="Times New Roman" pitchFamily="18" charset="0"/>
                <a:cs typeface="Times New Roman" pitchFamily="18" charset="0"/>
              </a:rPr>
              <a:t>đầu</a:t>
            </a:r>
            <a:r>
              <a:rPr lang="en-US" sz="2800" b="1" dirty="0">
                <a:latin typeface="Times New Roman" pitchFamily="18" charset="0"/>
                <a:cs typeface="Times New Roman" pitchFamily="18" charset="0"/>
              </a:rPr>
              <a:t> 1930: H</a:t>
            </a:r>
            <a:r>
              <a:rPr lang="ru-RU" sz="2800" b="1" dirty="0">
                <a:latin typeface="Times New Roman" pitchFamily="18" charset="0"/>
                <a:cs typeface="Times New Roman" pitchFamily="18" charset="0"/>
              </a:rPr>
              <a:t>ình thành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những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nội</a:t>
            </a:r>
            <a:r>
              <a:rPr lang="en-US" sz="2800" b="1" dirty="0">
                <a:latin typeface="Times New Roman" pitchFamily="18" charset="0"/>
                <a:cs typeface="Times New Roman" pitchFamily="18" charset="0"/>
              </a:rPr>
              <a:t> dung</a:t>
            </a:r>
            <a:r>
              <a:rPr lang="ru-RU" sz="2800" b="1" dirty="0">
                <a:latin typeface="Times New Roman" pitchFamily="18" charset="0"/>
                <a:cs typeface="Times New Roman" pitchFamily="18" charset="0"/>
              </a:rPr>
              <a:t> cơ bản tư tưởng về cách mạng Việt Nam</a:t>
            </a:r>
            <a:endParaRPr lang="en-US" sz="2800" b="1" dirty="0">
              <a:latin typeface="Times New Roman" pitchFamily="18" charset="0"/>
              <a:cs typeface="Times New Roman" pitchFamily="18" charset="0"/>
            </a:endParaRPr>
          </a:p>
        </p:txBody>
      </p:sp>
      <p:sp>
        <p:nvSpPr>
          <p:cNvPr id="9" name="Rectangle 8"/>
          <p:cNvSpPr/>
          <p:nvPr/>
        </p:nvSpPr>
        <p:spPr>
          <a:xfrm>
            <a:off x="609600" y="1600200"/>
            <a:ext cx="4343400" cy="914400"/>
          </a:xfrm>
          <a:prstGeom prst="rect">
            <a:avLst/>
          </a:prstGeom>
          <a:solidFill>
            <a:schemeClr val="accent5">
              <a:lumMod val="20000"/>
              <a:lumOff val="8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857250" lvl="1" indent="-457200">
              <a:defRPr/>
            </a:pPr>
            <a:r>
              <a:rPr lang="en-US" sz="2400" b="1" dirty="0" err="1">
                <a:solidFill>
                  <a:srgbClr val="FF3399"/>
                </a:solidFill>
                <a:latin typeface="Times New Roman" pitchFamily="18" charset="0"/>
                <a:cs typeface="Times New Roman" pitchFamily="18" charset="0"/>
              </a:rPr>
              <a:t>Tại</a:t>
            </a:r>
            <a:r>
              <a:rPr lang="en-US" sz="2400" b="1" dirty="0">
                <a:solidFill>
                  <a:srgbClr val="FF3399"/>
                </a:solidFill>
                <a:latin typeface="Times New Roman" pitchFamily="18" charset="0"/>
                <a:cs typeface="Times New Roman" pitchFamily="18" charset="0"/>
              </a:rPr>
              <a:t> </a:t>
            </a:r>
            <a:r>
              <a:rPr lang="en-US" sz="2400" b="1" dirty="0" err="1">
                <a:solidFill>
                  <a:srgbClr val="FF3399"/>
                </a:solidFill>
                <a:latin typeface="Times New Roman" pitchFamily="18" charset="0"/>
                <a:cs typeface="Times New Roman" pitchFamily="18" charset="0"/>
              </a:rPr>
              <a:t>Trung</a:t>
            </a:r>
            <a:r>
              <a:rPr lang="en-US" sz="2400" b="1" dirty="0">
                <a:solidFill>
                  <a:srgbClr val="FF3399"/>
                </a:solidFill>
                <a:latin typeface="Times New Roman" pitchFamily="18" charset="0"/>
                <a:cs typeface="Times New Roman" pitchFamily="18" charset="0"/>
              </a:rPr>
              <a:t> </a:t>
            </a:r>
            <a:r>
              <a:rPr lang="en-US" sz="2400" b="1" dirty="0" err="1">
                <a:solidFill>
                  <a:srgbClr val="FF3399"/>
                </a:solidFill>
                <a:latin typeface="Times New Roman" pitchFamily="18" charset="0"/>
                <a:cs typeface="Times New Roman" pitchFamily="18" charset="0"/>
              </a:rPr>
              <a:t>Quốc</a:t>
            </a:r>
            <a:r>
              <a:rPr lang="en-US" sz="2400" b="1" dirty="0">
                <a:solidFill>
                  <a:srgbClr val="FF3399"/>
                </a:solidFill>
                <a:latin typeface="Times New Roman" pitchFamily="18" charset="0"/>
                <a:cs typeface="Times New Roman" pitchFamily="18" charset="0"/>
              </a:rPr>
              <a:t> (1924-1927)</a:t>
            </a:r>
          </a:p>
        </p:txBody>
      </p:sp>
    </p:spTree>
    <p:extLst>
      <p:ext uri="{BB962C8B-B14F-4D97-AF65-F5344CB8AC3E}">
        <p14:creationId xmlns:p14="http://schemas.microsoft.com/office/powerpoint/2010/main" val="285782505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par>
                          <p:cTn id="8" fill="hold" nodeType="afterGroup">
                            <p:stCondLst>
                              <p:cond delay="500"/>
                            </p:stCondLst>
                            <p:childTnLst>
                              <p:par>
                                <p:cTn id="9" presetID="8" presetClass="entr" presetSubtype="16" fill="hold" nodeType="afterEffect">
                                  <p:stCondLst>
                                    <p:cond delay="0"/>
                                  </p:stCondLst>
                                  <p:childTnLst>
                                    <p:set>
                                      <p:cBhvr>
                                        <p:cTn id="10" dur="1" fill="hold">
                                          <p:stCondLst>
                                            <p:cond delay="0"/>
                                          </p:stCondLst>
                                        </p:cTn>
                                        <p:tgtEl>
                                          <p:spTgt spid="40966"/>
                                        </p:tgtEl>
                                        <p:attrNameLst>
                                          <p:attrName>style.visibility</p:attrName>
                                        </p:attrNameLst>
                                      </p:cBhvr>
                                      <p:to>
                                        <p:strVal val="visible"/>
                                      </p:to>
                                    </p:set>
                                    <p:animEffect transition="in" filter="diamond(in)">
                                      <p:cBhvr>
                                        <p:cTn id="11" dur="2000"/>
                                        <p:tgtEl>
                                          <p:spTgt spid="40966"/>
                                        </p:tgtEl>
                                      </p:cBhvr>
                                    </p:animEffect>
                                  </p:childTnLst>
                                </p:cTn>
                              </p:par>
                            </p:childTnLst>
                          </p:cTn>
                        </p:par>
                        <p:par>
                          <p:cTn id="12" fill="hold" nodeType="afterGroup">
                            <p:stCondLst>
                              <p:cond delay="2500"/>
                            </p:stCondLst>
                            <p:childTnLst>
                              <p:par>
                                <p:cTn id="13" presetID="18" presetClass="entr" presetSubtype="6" fill="hold" nodeType="afterEffect">
                                  <p:stCondLst>
                                    <p:cond delay="0"/>
                                  </p:stCondLst>
                                  <p:childTnLst>
                                    <p:set>
                                      <p:cBhvr>
                                        <p:cTn id="14" dur="1" fill="hold">
                                          <p:stCondLst>
                                            <p:cond delay="0"/>
                                          </p:stCondLst>
                                        </p:cTn>
                                        <p:tgtEl>
                                          <p:spTgt spid="122890"/>
                                        </p:tgtEl>
                                        <p:attrNameLst>
                                          <p:attrName>style.visibility</p:attrName>
                                        </p:attrNameLst>
                                      </p:cBhvr>
                                      <p:to>
                                        <p:strVal val="visible"/>
                                      </p:to>
                                    </p:set>
                                    <p:animEffect transition="in" filter="strips(downRight)">
                                      <p:cBhvr>
                                        <p:cTn id="15" dur="500"/>
                                        <p:tgtEl>
                                          <p:spTgt spid="122890"/>
                                        </p:tgtEl>
                                      </p:cBhvr>
                                    </p:animEffect>
                                  </p:childTnLst>
                                </p:cTn>
                              </p:par>
                            </p:childTnLst>
                          </p:cTn>
                        </p:par>
                        <p:par>
                          <p:cTn id="16" fill="hold" nodeType="afterGroup">
                            <p:stCondLst>
                              <p:cond delay="3000"/>
                            </p:stCondLst>
                            <p:childTnLst>
                              <p:par>
                                <p:cTn id="17" presetID="8" presetClass="entr" presetSubtype="16" fill="hold" nodeType="afterEffect">
                                  <p:stCondLst>
                                    <p:cond delay="0"/>
                                  </p:stCondLst>
                                  <p:childTnLst>
                                    <p:set>
                                      <p:cBhvr>
                                        <p:cTn id="18" dur="1" fill="hold">
                                          <p:stCondLst>
                                            <p:cond delay="0"/>
                                          </p:stCondLst>
                                        </p:cTn>
                                        <p:tgtEl>
                                          <p:spTgt spid="122888"/>
                                        </p:tgtEl>
                                        <p:attrNameLst>
                                          <p:attrName>style.visibility</p:attrName>
                                        </p:attrNameLst>
                                      </p:cBhvr>
                                      <p:to>
                                        <p:strVal val="visible"/>
                                      </p:to>
                                    </p:set>
                                    <p:animEffect transition="in" filter="diamond(in)">
                                      <p:cBhvr>
                                        <p:cTn id="19" dur="2000"/>
                                        <p:tgtEl>
                                          <p:spTgt spid="122888"/>
                                        </p:tgtEl>
                                      </p:cBhvr>
                                    </p:animEffect>
                                  </p:childTnLst>
                                </p:cTn>
                              </p:par>
                            </p:childTnLst>
                          </p:cTn>
                        </p:par>
                        <p:par>
                          <p:cTn id="20" fill="hold" nodeType="afterGroup">
                            <p:stCondLst>
                              <p:cond delay="5000"/>
                            </p:stCondLst>
                            <p:childTnLst>
                              <p:par>
                                <p:cTn id="21" presetID="4" presetClass="entr" presetSubtype="16" fill="hold" grpId="0" nodeType="afterEffect">
                                  <p:stCondLst>
                                    <p:cond delay="0"/>
                                  </p:stCondLst>
                                  <p:childTnLst>
                                    <p:set>
                                      <p:cBhvr>
                                        <p:cTn id="22" dur="1" fill="hold">
                                          <p:stCondLst>
                                            <p:cond delay="0"/>
                                          </p:stCondLst>
                                        </p:cTn>
                                        <p:tgtEl>
                                          <p:spTgt spid="65542"/>
                                        </p:tgtEl>
                                        <p:attrNameLst>
                                          <p:attrName>style.visibility</p:attrName>
                                        </p:attrNameLst>
                                      </p:cBhvr>
                                      <p:to>
                                        <p:strVal val="visible"/>
                                      </p:to>
                                    </p:set>
                                    <p:animEffect transition="in" filter="box(in)">
                                      <p:cBhvr>
                                        <p:cTn id="23" dur="500"/>
                                        <p:tgtEl>
                                          <p:spTgt spid="65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Line 29"/>
          <p:cNvSpPr>
            <a:spLocks noChangeShapeType="1"/>
          </p:cNvSpPr>
          <p:nvPr/>
        </p:nvSpPr>
        <p:spPr bwMode="auto">
          <a:xfrm>
            <a:off x="1524000" y="6757988"/>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71" name="Line 30"/>
          <p:cNvSpPr>
            <a:spLocks noChangeShapeType="1"/>
          </p:cNvSpPr>
          <p:nvPr/>
        </p:nvSpPr>
        <p:spPr bwMode="auto">
          <a:xfrm>
            <a:off x="7467600" y="6757988"/>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Content Placeholder 2"/>
          <p:cNvSpPr txBox="1">
            <a:spLocks/>
          </p:cNvSpPr>
          <p:nvPr/>
        </p:nvSpPr>
        <p:spPr bwMode="auto">
          <a:xfrm>
            <a:off x="381000" y="457200"/>
            <a:ext cx="8382000" cy="914400"/>
          </a:xfrm>
          <a:prstGeom prst="rect">
            <a:avLst/>
          </a:prstGeom>
          <a:solidFill>
            <a:srgbClr val="FBF693"/>
          </a:solidFill>
          <a:ln w="9525">
            <a:noFill/>
            <a:miter lim="800000"/>
            <a:headEnd/>
            <a:tailEnd/>
          </a:ln>
          <a:scene3d>
            <a:camera prst="orthographicFront"/>
            <a:lightRig rig="threePt" dir="t"/>
          </a:scene3d>
          <a:sp3d>
            <a:bevelT w="139700" prst="cross"/>
          </a:sp3d>
        </p:spPr>
        <p:txBody>
          <a:bodyPr/>
          <a:lstStyle/>
          <a:p>
            <a:pPr marL="398463" lvl="1" indent="-339725" algn="just" fontAlgn="auto">
              <a:spcBef>
                <a:spcPct val="20000"/>
              </a:spcBef>
              <a:spcAft>
                <a:spcPts val="0"/>
              </a:spcAft>
              <a:defRPr/>
            </a:pPr>
            <a:r>
              <a:rPr lang="en-US" sz="2800" b="1" dirty="0">
                <a:latin typeface="Times New Roman" pitchFamily="18" charset="0"/>
                <a:cs typeface="Times New Roman" pitchFamily="18" charset="0"/>
              </a:rPr>
              <a:t>3. </a:t>
            </a:r>
            <a:r>
              <a:rPr lang="en-US" sz="2800" b="1" dirty="0" err="1">
                <a:latin typeface="Times New Roman" pitchFamily="18" charset="0"/>
                <a:cs typeface="Times New Roman" pitchFamily="18" charset="0"/>
              </a:rPr>
              <a:t>Thời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kỳ</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cuối</a:t>
            </a:r>
            <a:r>
              <a:rPr lang="en-US" sz="2800" b="1" dirty="0">
                <a:latin typeface="Times New Roman" pitchFamily="18" charset="0"/>
                <a:cs typeface="Times New Roman" pitchFamily="18" charset="0"/>
              </a:rPr>
              <a:t> 1920 - </a:t>
            </a:r>
            <a:r>
              <a:rPr lang="en-US" sz="2800" b="1" dirty="0" err="1">
                <a:latin typeface="Times New Roman" pitchFamily="18" charset="0"/>
                <a:cs typeface="Times New Roman" pitchFamily="18" charset="0"/>
              </a:rPr>
              <a:t>đầu</a:t>
            </a:r>
            <a:r>
              <a:rPr lang="en-US" sz="2800" b="1" dirty="0">
                <a:latin typeface="Times New Roman" pitchFamily="18" charset="0"/>
                <a:cs typeface="Times New Roman" pitchFamily="18" charset="0"/>
              </a:rPr>
              <a:t> 1930: H</a:t>
            </a:r>
            <a:r>
              <a:rPr lang="ru-RU" sz="2800" b="1" dirty="0">
                <a:latin typeface="Times New Roman" pitchFamily="18" charset="0"/>
                <a:cs typeface="Times New Roman" pitchFamily="18" charset="0"/>
              </a:rPr>
              <a:t>ình thành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những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nội</a:t>
            </a:r>
            <a:r>
              <a:rPr lang="en-US" sz="2800" b="1" dirty="0">
                <a:latin typeface="Times New Roman" pitchFamily="18" charset="0"/>
                <a:cs typeface="Times New Roman" pitchFamily="18" charset="0"/>
              </a:rPr>
              <a:t> dung</a:t>
            </a:r>
            <a:r>
              <a:rPr lang="ru-RU" sz="2800" b="1" dirty="0">
                <a:latin typeface="Times New Roman" pitchFamily="18" charset="0"/>
                <a:cs typeface="Times New Roman" pitchFamily="18" charset="0"/>
              </a:rPr>
              <a:t> cơ bản tư tưởng về cách mạng Việt Nam</a:t>
            </a:r>
            <a:endParaRPr lang="en-US" sz="2800" b="1" dirty="0">
              <a:latin typeface="Times New Roman" pitchFamily="18" charset="0"/>
              <a:cs typeface="Times New Roman" pitchFamily="18" charset="0"/>
            </a:endParaRPr>
          </a:p>
        </p:txBody>
      </p:sp>
      <p:sp>
        <p:nvSpPr>
          <p:cNvPr id="287745" name="Rectangle 1"/>
          <p:cNvSpPr>
            <a:spLocks noChangeArrowheads="1"/>
          </p:cNvSpPr>
          <p:nvPr/>
        </p:nvSpPr>
        <p:spPr bwMode="auto">
          <a:xfrm>
            <a:off x="685800" y="2362200"/>
            <a:ext cx="7848600" cy="523220"/>
          </a:xfrm>
          <a:prstGeom prst="rect">
            <a:avLst/>
          </a:prstGeom>
          <a:solidFill>
            <a:schemeClr val="accent3">
              <a:lumMod val="20000"/>
              <a:lumOff val="80000"/>
            </a:schemeClr>
          </a:solidFill>
          <a:ln w="9525">
            <a:noFill/>
            <a:miter lim="800000"/>
            <a:headEnd/>
            <a:tailEnd/>
          </a:ln>
          <a:effectLst>
            <a:prstShdw prst="shdw17" dist="17961" dir="2700000">
              <a:schemeClr val="accent1">
                <a:gamma/>
                <a:shade val="60000"/>
                <a:invGamma/>
              </a:schemeClr>
            </a:prstShdw>
          </a:effectLst>
          <a:scene3d>
            <a:camera prst="orthographicFront"/>
            <a:lightRig rig="threePt" dir="t"/>
          </a:scene3d>
          <a:sp3d>
            <a:bevelT w="139700" prst="cross"/>
          </a:sp3d>
        </p:spPr>
        <p:txBody>
          <a:bodyPr anchor="ctr">
            <a:spAutoFit/>
          </a:bodyPr>
          <a:lstStyle/>
          <a:p>
            <a:pPr indent="339725" algn="just" eaLnBrk="0" hangingPunct="0">
              <a:defRPr/>
            </a:pP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Nghiên</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cứu</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truyền</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bá</a:t>
            </a:r>
            <a:r>
              <a:rPr lang="en-US" sz="2800" dirty="0">
                <a:solidFill>
                  <a:srgbClr val="000000"/>
                </a:solidFill>
                <a:latin typeface="Times New Roman" pitchFamily="18" charset="0"/>
                <a:cs typeface="Times New Roman" pitchFamily="18" charset="0"/>
              </a:rPr>
              <a:t> CNM-LN </a:t>
            </a:r>
            <a:r>
              <a:rPr lang="en-US" sz="2800" dirty="0" err="1">
                <a:solidFill>
                  <a:srgbClr val="000000"/>
                </a:solidFill>
                <a:latin typeface="Times New Roman" pitchFamily="18" charset="0"/>
                <a:cs typeface="Times New Roman" pitchFamily="18" charset="0"/>
              </a:rPr>
              <a:t>vào</a:t>
            </a:r>
            <a:r>
              <a:rPr lang="en-US" sz="2800" dirty="0">
                <a:solidFill>
                  <a:srgbClr val="000000"/>
                </a:solidFill>
                <a:latin typeface="Times New Roman" pitchFamily="18" charset="0"/>
                <a:cs typeface="Times New Roman" pitchFamily="18" charset="0"/>
              </a:rPr>
              <a:t> VN</a:t>
            </a:r>
            <a:endParaRPr lang="en-US" sz="2800" dirty="0">
              <a:latin typeface="Times New Roman" pitchFamily="18" charset="0"/>
              <a:cs typeface="Times New Roman" pitchFamily="18" charset="0"/>
            </a:endParaRPr>
          </a:p>
        </p:txBody>
      </p:sp>
      <p:sp>
        <p:nvSpPr>
          <p:cNvPr id="8" name="Rectangle 2"/>
          <p:cNvSpPr>
            <a:spLocks noChangeArrowheads="1"/>
          </p:cNvSpPr>
          <p:nvPr/>
        </p:nvSpPr>
        <p:spPr bwMode="auto">
          <a:xfrm>
            <a:off x="685800" y="3733800"/>
            <a:ext cx="7924800" cy="523220"/>
          </a:xfrm>
          <a:prstGeom prst="rect">
            <a:avLst/>
          </a:prstGeom>
          <a:solidFill>
            <a:schemeClr val="accent3">
              <a:lumMod val="20000"/>
              <a:lumOff val="80000"/>
            </a:schemeClr>
          </a:solidFill>
          <a:ln w="9525">
            <a:noFill/>
            <a:miter lim="800000"/>
            <a:headEnd/>
            <a:tailEnd/>
          </a:ln>
          <a:effectLst>
            <a:prstShdw prst="shdw17" dist="17961" dir="2700000">
              <a:schemeClr val="accent1">
                <a:gamma/>
                <a:shade val="60000"/>
                <a:invGamma/>
              </a:schemeClr>
            </a:prstShdw>
          </a:effectLst>
          <a:scene3d>
            <a:camera prst="orthographicFront"/>
            <a:lightRig rig="threePt" dir="t"/>
          </a:scene3d>
          <a:sp3d>
            <a:bevelT w="165100" prst="coolSlant"/>
          </a:sp3d>
        </p:spPr>
        <p:txBody>
          <a:bodyPr anchor="ctr">
            <a:spAutoFit/>
          </a:bodyPr>
          <a:lstStyle/>
          <a:p>
            <a:pPr indent="339725" algn="just" eaLnBrk="0" hangingPunct="0">
              <a:defRPr/>
            </a:pP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Chuẩn</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bị</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tiền</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đề</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thành</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lập</a:t>
            </a:r>
            <a:r>
              <a:rPr lang="en-US" sz="2800" dirty="0">
                <a:solidFill>
                  <a:srgbClr val="000000"/>
                </a:solidFill>
                <a:latin typeface="Times New Roman" pitchFamily="18" charset="0"/>
                <a:cs typeface="Times New Roman" pitchFamily="18" charset="0"/>
              </a:rPr>
              <a:t> ĐCS </a:t>
            </a:r>
            <a:r>
              <a:rPr lang="en-US" sz="2800" dirty="0" err="1">
                <a:solidFill>
                  <a:srgbClr val="000000"/>
                </a:solidFill>
                <a:latin typeface="Times New Roman" pitchFamily="18" charset="0"/>
                <a:cs typeface="Times New Roman" pitchFamily="18" charset="0"/>
              </a:rPr>
              <a:t>Việt</a:t>
            </a:r>
            <a:r>
              <a:rPr lang="en-US" sz="2800" dirty="0">
                <a:solidFill>
                  <a:srgbClr val="000000"/>
                </a:solidFill>
                <a:latin typeface="Times New Roman" pitchFamily="18" charset="0"/>
                <a:cs typeface="Times New Roman" pitchFamily="18" charset="0"/>
              </a:rPr>
              <a:t> Nam </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778323828"/>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7" name="Text Box 37"/>
          <p:cNvSpPr txBox="1">
            <a:spLocks noChangeArrowheads="1"/>
          </p:cNvSpPr>
          <p:nvPr/>
        </p:nvSpPr>
        <p:spPr bwMode="auto">
          <a:xfrm>
            <a:off x="381000" y="1214438"/>
            <a:ext cx="8305800" cy="461962"/>
          </a:xfrm>
          <a:prstGeom prst="rect">
            <a:avLst/>
          </a:prstGeom>
          <a:solidFill>
            <a:srgbClr val="48120C"/>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prst="angle"/>
          </a:sp3d>
        </p:spPr>
        <p:txBody>
          <a:bodyPr>
            <a:spAutoFit/>
          </a:bodyPr>
          <a:lstStyle/>
          <a:p>
            <a:pPr>
              <a:spcBef>
                <a:spcPts val="0"/>
              </a:spcBef>
              <a:defRPr/>
            </a:pPr>
            <a:r>
              <a:rPr lang="en-US" sz="2400" b="1" dirty="0">
                <a:solidFill>
                  <a:schemeClr val="bg1"/>
                </a:solidFill>
                <a:latin typeface="Times New Roman" pitchFamily="18" charset="0"/>
                <a:cs typeface="Times New Roman" pitchFamily="18" charset="0"/>
              </a:rPr>
              <a:t>a. </a:t>
            </a:r>
            <a:r>
              <a:rPr lang="en-US" sz="2400" b="1" dirty="0" err="1">
                <a:solidFill>
                  <a:schemeClr val="bg1"/>
                </a:solidFill>
                <a:latin typeface="Times New Roman" pitchFamily="18" charset="0"/>
                <a:cs typeface="Times New Roman" pitchFamily="18" charset="0"/>
              </a:rPr>
              <a:t>Thực</a:t>
            </a:r>
            <a:r>
              <a:rPr lang="en-US" sz="2400" b="1" dirty="0">
                <a:solidFill>
                  <a:schemeClr val="bg1"/>
                </a:solidFill>
                <a:latin typeface="Times New Roman" pitchFamily="18" charset="0"/>
                <a:cs typeface="Times New Roman" pitchFamily="18" charset="0"/>
              </a:rPr>
              <a:t> </a:t>
            </a:r>
            <a:r>
              <a:rPr lang="en-US" sz="2400" b="1" dirty="0" err="1">
                <a:solidFill>
                  <a:schemeClr val="bg1"/>
                </a:solidFill>
                <a:latin typeface="Times New Roman" pitchFamily="18" charset="0"/>
                <a:cs typeface="Times New Roman" pitchFamily="18" charset="0"/>
              </a:rPr>
              <a:t>tiễn</a:t>
            </a:r>
            <a:r>
              <a:rPr lang="en-US" sz="2400" b="1" dirty="0">
                <a:solidFill>
                  <a:schemeClr val="bg1"/>
                </a:solidFill>
                <a:latin typeface="Times New Roman" pitchFamily="18" charset="0"/>
                <a:cs typeface="Times New Roman" pitchFamily="18" charset="0"/>
              </a:rPr>
              <a:t> </a:t>
            </a:r>
            <a:r>
              <a:rPr lang="en-US" sz="2400" b="1" dirty="0" err="1">
                <a:solidFill>
                  <a:schemeClr val="bg1"/>
                </a:solidFill>
                <a:latin typeface="Times New Roman" pitchFamily="18" charset="0"/>
                <a:cs typeface="Times New Roman" pitchFamily="18" charset="0"/>
              </a:rPr>
              <a:t>Việt</a:t>
            </a:r>
            <a:r>
              <a:rPr lang="en-US" sz="2400" b="1" dirty="0">
                <a:solidFill>
                  <a:schemeClr val="bg1"/>
                </a:solidFill>
                <a:latin typeface="Times New Roman" pitchFamily="18" charset="0"/>
                <a:cs typeface="Times New Roman" pitchFamily="18" charset="0"/>
              </a:rPr>
              <a:t> Nam </a:t>
            </a:r>
            <a:r>
              <a:rPr lang="en-US" sz="2400" b="1" dirty="0" err="1">
                <a:solidFill>
                  <a:schemeClr val="bg1"/>
                </a:solidFill>
                <a:latin typeface="Times New Roman" pitchFamily="18" charset="0"/>
                <a:cs typeface="Times New Roman" pitchFamily="18" charset="0"/>
              </a:rPr>
              <a:t>cuối</a:t>
            </a:r>
            <a:r>
              <a:rPr lang="en-US" sz="2400" b="1" dirty="0">
                <a:solidFill>
                  <a:schemeClr val="bg1"/>
                </a:solidFill>
                <a:latin typeface="Times New Roman" pitchFamily="18" charset="0"/>
                <a:cs typeface="Times New Roman" pitchFamily="18" charset="0"/>
              </a:rPr>
              <a:t> </a:t>
            </a:r>
            <a:r>
              <a:rPr lang="en-US" sz="2400" b="1" dirty="0" err="1">
                <a:solidFill>
                  <a:schemeClr val="bg1"/>
                </a:solidFill>
                <a:latin typeface="Times New Roman" pitchFamily="18" charset="0"/>
                <a:cs typeface="Times New Roman" pitchFamily="18" charset="0"/>
              </a:rPr>
              <a:t>thế</a:t>
            </a:r>
            <a:r>
              <a:rPr lang="en-US" sz="2400" b="1" dirty="0">
                <a:solidFill>
                  <a:schemeClr val="bg1"/>
                </a:solidFill>
                <a:latin typeface="Times New Roman" pitchFamily="18" charset="0"/>
                <a:cs typeface="Times New Roman" pitchFamily="18" charset="0"/>
              </a:rPr>
              <a:t> </a:t>
            </a:r>
            <a:r>
              <a:rPr lang="en-US" sz="2400" b="1" dirty="0" err="1">
                <a:solidFill>
                  <a:schemeClr val="bg1"/>
                </a:solidFill>
                <a:latin typeface="Times New Roman" pitchFamily="18" charset="0"/>
                <a:cs typeface="Times New Roman" pitchFamily="18" charset="0"/>
              </a:rPr>
              <a:t>kỷ</a:t>
            </a:r>
            <a:r>
              <a:rPr lang="en-US" sz="2400" b="1" dirty="0">
                <a:solidFill>
                  <a:schemeClr val="bg1"/>
                </a:solidFill>
                <a:latin typeface="Times New Roman" pitchFamily="18" charset="0"/>
                <a:cs typeface="Times New Roman" pitchFamily="18" charset="0"/>
              </a:rPr>
              <a:t> XIX </a:t>
            </a:r>
            <a:r>
              <a:rPr lang="en-US" sz="2400" b="1" dirty="0" err="1">
                <a:solidFill>
                  <a:schemeClr val="bg1"/>
                </a:solidFill>
                <a:latin typeface="Times New Roman" pitchFamily="18" charset="0"/>
                <a:cs typeface="Times New Roman" pitchFamily="18" charset="0"/>
              </a:rPr>
              <a:t>đầu</a:t>
            </a:r>
            <a:r>
              <a:rPr lang="en-US" sz="2400" b="1" dirty="0">
                <a:solidFill>
                  <a:schemeClr val="bg1"/>
                </a:solidFill>
                <a:latin typeface="Times New Roman" pitchFamily="18" charset="0"/>
                <a:cs typeface="Times New Roman" pitchFamily="18" charset="0"/>
              </a:rPr>
              <a:t> </a:t>
            </a:r>
            <a:r>
              <a:rPr lang="en-US" sz="2400" b="1" dirty="0" err="1">
                <a:solidFill>
                  <a:schemeClr val="bg1"/>
                </a:solidFill>
                <a:latin typeface="Times New Roman" pitchFamily="18" charset="0"/>
                <a:cs typeface="Times New Roman" pitchFamily="18" charset="0"/>
              </a:rPr>
              <a:t>thế</a:t>
            </a:r>
            <a:r>
              <a:rPr lang="en-US" sz="2400" b="1" dirty="0">
                <a:solidFill>
                  <a:schemeClr val="bg1"/>
                </a:solidFill>
                <a:latin typeface="Times New Roman" pitchFamily="18" charset="0"/>
                <a:cs typeface="Times New Roman" pitchFamily="18" charset="0"/>
              </a:rPr>
              <a:t> </a:t>
            </a:r>
            <a:r>
              <a:rPr lang="en-US" sz="2400" b="1" dirty="0" err="1">
                <a:solidFill>
                  <a:schemeClr val="bg1"/>
                </a:solidFill>
                <a:latin typeface="Times New Roman" pitchFamily="18" charset="0"/>
                <a:cs typeface="Times New Roman" pitchFamily="18" charset="0"/>
              </a:rPr>
              <a:t>kỷ</a:t>
            </a:r>
            <a:r>
              <a:rPr lang="en-US" sz="2400" b="1" dirty="0">
                <a:solidFill>
                  <a:schemeClr val="bg1"/>
                </a:solidFill>
                <a:latin typeface="Times New Roman" pitchFamily="18" charset="0"/>
                <a:cs typeface="Times New Roman" pitchFamily="18" charset="0"/>
              </a:rPr>
              <a:t> XX</a:t>
            </a:r>
            <a:endParaRPr lang="en-US" sz="2400" b="1" i="1" dirty="0">
              <a:solidFill>
                <a:schemeClr val="bg1"/>
              </a:solidFill>
              <a:latin typeface=".VnTime" pitchFamily="34" charset="0"/>
              <a:cs typeface="Arial" charset="0"/>
            </a:endParaRPr>
          </a:p>
        </p:txBody>
      </p:sp>
      <p:sp>
        <p:nvSpPr>
          <p:cNvPr id="40998" name="Text Box 38"/>
          <p:cNvSpPr txBox="1">
            <a:spLocks noChangeArrowheads="1"/>
          </p:cNvSpPr>
          <p:nvPr/>
        </p:nvSpPr>
        <p:spPr bwMode="auto">
          <a:xfrm>
            <a:off x="533400" y="5562600"/>
            <a:ext cx="8069263" cy="830263"/>
          </a:xfrm>
          <a:prstGeom prst="rect">
            <a:avLst/>
          </a:prstGeom>
          <a:solidFill>
            <a:srgbClr val="00FFFF"/>
          </a:solidFill>
          <a:ln w="9525">
            <a:solidFill>
              <a:srgbClr val="FF0000"/>
            </a:solidFill>
            <a:miter lim="800000"/>
            <a:headEnd/>
            <a:tailEnd/>
          </a:ln>
          <a:effectLst>
            <a:prstShdw prst="shdw17" dist="17961" dir="2700000">
              <a:srgbClr val="990000">
                <a:alpha val="50000"/>
              </a:srgbClr>
            </a:prstShdw>
          </a:effectLst>
          <a:scene3d>
            <a:camera prst="orthographicFront"/>
            <a:lightRig rig="threePt" dir="t"/>
          </a:scene3d>
          <a:sp3d>
            <a:bevelT prst="slope"/>
          </a:sp3d>
        </p:spPr>
        <p:txBody>
          <a:bodyPr wrap="none">
            <a:spAutoFit/>
          </a:bodyPr>
          <a:lstStyle/>
          <a:p>
            <a:pPr>
              <a:defRPr/>
            </a:pPr>
            <a:r>
              <a:rPr lang="en-US" sz="2400" b="1" dirty="0">
                <a:latin typeface="Arial" charset="0"/>
                <a:cs typeface="Arial" charset="0"/>
              </a:rPr>
              <a:t> =&gt; </a:t>
            </a:r>
            <a:r>
              <a:rPr lang="en-US" sz="2400" b="1" dirty="0" err="1">
                <a:latin typeface="Arial" charset="0"/>
                <a:cs typeface="Arial" charset="0"/>
              </a:rPr>
              <a:t>Cách</a:t>
            </a:r>
            <a:r>
              <a:rPr lang="en-US" sz="2400" b="1" dirty="0">
                <a:latin typeface="Arial" charset="0"/>
                <a:cs typeface="Arial" charset="0"/>
              </a:rPr>
              <a:t> </a:t>
            </a:r>
            <a:r>
              <a:rPr lang="en-US" sz="2400" b="1" dirty="0" err="1">
                <a:latin typeface="Arial" charset="0"/>
                <a:cs typeface="Arial" charset="0"/>
              </a:rPr>
              <a:t>mạng</a:t>
            </a:r>
            <a:r>
              <a:rPr lang="en-US" sz="2400" b="1" dirty="0">
                <a:latin typeface="Arial" charset="0"/>
                <a:cs typeface="Arial" charset="0"/>
              </a:rPr>
              <a:t> VN k</a:t>
            </a:r>
            <a:r>
              <a:rPr lang="vi-VN" sz="2400" b="1" dirty="0">
                <a:latin typeface="Arial" charset="0"/>
                <a:cs typeface="Arial" charset="0"/>
              </a:rPr>
              <a:t>hủng hoảng đường lối cứu nước </a:t>
            </a:r>
            <a:endParaRPr lang="en-US" sz="2400" b="1" dirty="0">
              <a:latin typeface="Arial" charset="0"/>
              <a:cs typeface="Arial" charset="0"/>
            </a:endParaRPr>
          </a:p>
          <a:p>
            <a:pPr>
              <a:defRPr/>
            </a:pPr>
            <a:r>
              <a:rPr lang="vi-VN" sz="2400" b="1" dirty="0">
                <a:latin typeface="Arial" charset="0"/>
                <a:cs typeface="Arial" charset="0"/>
              </a:rPr>
              <a:t> </a:t>
            </a:r>
            <a:r>
              <a:rPr lang="en-US" sz="2400" b="1" dirty="0">
                <a:latin typeface="Arial" charset="0"/>
                <a:cs typeface="Arial" charset="0"/>
              </a:rPr>
              <a:t>     M</a:t>
            </a:r>
            <a:r>
              <a:rPr lang="vi-VN" sz="2400" b="1" dirty="0">
                <a:latin typeface="Arial" charset="0"/>
                <a:cs typeface="Arial" charset="0"/>
              </a:rPr>
              <a:t>uốn</a:t>
            </a:r>
            <a:r>
              <a:rPr lang="en-US" sz="2400" b="1" dirty="0">
                <a:latin typeface="Arial" charset="0"/>
                <a:cs typeface="Arial" charset="0"/>
              </a:rPr>
              <a:t> </a:t>
            </a:r>
            <a:r>
              <a:rPr lang="vi-VN" sz="2400" b="1" dirty="0">
                <a:latin typeface="Arial" charset="0"/>
                <a:cs typeface="Arial" charset="0"/>
              </a:rPr>
              <a:t>thắng lợi, phải đi theo một con đường mới</a:t>
            </a:r>
          </a:p>
        </p:txBody>
      </p:sp>
      <p:sp>
        <p:nvSpPr>
          <p:cNvPr id="40999" name="Text Box 39"/>
          <p:cNvSpPr txBox="1">
            <a:spLocks noChangeArrowheads="1"/>
          </p:cNvSpPr>
          <p:nvPr/>
        </p:nvSpPr>
        <p:spPr bwMode="auto">
          <a:xfrm>
            <a:off x="457200" y="2446338"/>
            <a:ext cx="8229600" cy="830262"/>
          </a:xfrm>
          <a:prstGeom prst="rect">
            <a:avLst/>
          </a:prstGeom>
          <a:solidFill>
            <a:schemeClr val="accent6">
              <a:lumMod val="20000"/>
              <a:lumOff val="8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39700" prst="cross"/>
          </a:sp3d>
        </p:spPr>
        <p:txBody>
          <a:bodyPr>
            <a:spAutoFit/>
          </a:bodyPr>
          <a:lstStyle/>
          <a:p>
            <a:pPr algn="just">
              <a:defRPr/>
            </a:pPr>
            <a:r>
              <a:rPr lang="en-AU" sz="2400" dirty="0">
                <a:latin typeface="Arial" charset="0"/>
                <a:cs typeface="Arial" charset="0"/>
              </a:rPr>
              <a:t>+ </a:t>
            </a:r>
            <a:r>
              <a:rPr lang="en-AU" sz="2400" dirty="0" err="1">
                <a:latin typeface="Arial" charset="0"/>
                <a:cs typeface="Arial" charset="0"/>
              </a:rPr>
              <a:t>Trước</a:t>
            </a:r>
            <a:r>
              <a:rPr lang="en-AU" sz="2400" dirty="0">
                <a:latin typeface="Arial" charset="0"/>
                <a:cs typeface="Arial" charset="0"/>
              </a:rPr>
              <a:t> </a:t>
            </a:r>
            <a:r>
              <a:rPr lang="en-AU" sz="2400" dirty="0" err="1">
                <a:latin typeface="Arial" charset="0"/>
                <a:cs typeface="Arial" charset="0"/>
              </a:rPr>
              <a:t>khi</a:t>
            </a:r>
            <a:r>
              <a:rPr lang="en-AU" sz="2400" dirty="0">
                <a:latin typeface="Arial" charset="0"/>
                <a:cs typeface="Arial" charset="0"/>
              </a:rPr>
              <a:t> </a:t>
            </a:r>
            <a:r>
              <a:rPr lang="en-AU" sz="2400" dirty="0" err="1">
                <a:latin typeface="Arial" charset="0"/>
                <a:cs typeface="Arial" charset="0"/>
              </a:rPr>
              <a:t>Pháp</a:t>
            </a:r>
            <a:r>
              <a:rPr lang="en-AU" sz="2400" dirty="0">
                <a:latin typeface="Arial" charset="0"/>
                <a:cs typeface="Arial" charset="0"/>
              </a:rPr>
              <a:t> </a:t>
            </a:r>
            <a:r>
              <a:rPr lang="en-AU" sz="2400" dirty="0" err="1">
                <a:latin typeface="Arial" charset="0"/>
                <a:cs typeface="Arial" charset="0"/>
              </a:rPr>
              <a:t>xâm</a:t>
            </a:r>
            <a:r>
              <a:rPr lang="en-AU" sz="2400" dirty="0">
                <a:latin typeface="Arial" charset="0"/>
                <a:cs typeface="Arial" charset="0"/>
              </a:rPr>
              <a:t> </a:t>
            </a:r>
            <a:r>
              <a:rPr lang="en-AU" sz="2400" dirty="0" err="1">
                <a:latin typeface="Arial" charset="0"/>
                <a:cs typeface="Arial" charset="0"/>
              </a:rPr>
              <a:t>lược</a:t>
            </a:r>
            <a:r>
              <a:rPr lang="en-AU" sz="2400" dirty="0">
                <a:latin typeface="Arial" charset="0"/>
                <a:cs typeface="Arial" charset="0"/>
              </a:rPr>
              <a:t> </a:t>
            </a:r>
            <a:r>
              <a:rPr lang="en-AU" sz="2400" dirty="0" err="1">
                <a:latin typeface="Arial" charset="0"/>
                <a:cs typeface="Arial" charset="0"/>
              </a:rPr>
              <a:t>là</a:t>
            </a:r>
            <a:r>
              <a:rPr lang="en-AU" sz="2400" dirty="0">
                <a:latin typeface="Arial" charset="0"/>
                <a:cs typeface="Arial" charset="0"/>
              </a:rPr>
              <a:t> </a:t>
            </a:r>
            <a:r>
              <a:rPr lang="en-AU" sz="2400" dirty="0" err="1">
                <a:latin typeface="Arial" charset="0"/>
                <a:cs typeface="Arial" charset="0"/>
              </a:rPr>
              <a:t>xã</a:t>
            </a:r>
            <a:r>
              <a:rPr lang="en-AU" sz="2400" dirty="0">
                <a:latin typeface="Arial" charset="0"/>
                <a:cs typeface="Arial" charset="0"/>
              </a:rPr>
              <a:t> </a:t>
            </a:r>
            <a:r>
              <a:rPr lang="en-AU" sz="2400" dirty="0" err="1">
                <a:latin typeface="Arial" charset="0"/>
                <a:cs typeface="Arial" charset="0"/>
              </a:rPr>
              <a:t>hội</a:t>
            </a:r>
            <a:r>
              <a:rPr lang="en-AU" sz="2400" dirty="0">
                <a:latin typeface="Arial" charset="0"/>
                <a:cs typeface="Arial" charset="0"/>
              </a:rPr>
              <a:t> </a:t>
            </a:r>
            <a:r>
              <a:rPr lang="en-AU" sz="2400" dirty="0" err="1">
                <a:latin typeface="Arial" charset="0"/>
                <a:cs typeface="Arial" charset="0"/>
              </a:rPr>
              <a:t>phong</a:t>
            </a:r>
            <a:r>
              <a:rPr lang="en-AU" sz="2400" dirty="0">
                <a:latin typeface="Arial" charset="0"/>
                <a:cs typeface="Arial" charset="0"/>
              </a:rPr>
              <a:t> </a:t>
            </a:r>
            <a:r>
              <a:rPr lang="en-AU" sz="2400" dirty="0" err="1">
                <a:latin typeface="Arial" charset="0"/>
                <a:cs typeface="Arial" charset="0"/>
              </a:rPr>
              <a:t>kiến</a:t>
            </a:r>
            <a:r>
              <a:rPr lang="en-AU" sz="2400" dirty="0">
                <a:latin typeface="Arial" charset="0"/>
                <a:cs typeface="Arial" charset="0"/>
              </a:rPr>
              <a:t> </a:t>
            </a:r>
            <a:r>
              <a:rPr lang="en-AU" sz="2400" dirty="0" err="1">
                <a:latin typeface="Arial" charset="0"/>
                <a:cs typeface="Arial" charset="0"/>
              </a:rPr>
              <a:t>độc</a:t>
            </a:r>
            <a:r>
              <a:rPr lang="en-AU" sz="2400" dirty="0">
                <a:latin typeface="Arial" charset="0"/>
                <a:cs typeface="Arial" charset="0"/>
              </a:rPr>
              <a:t> </a:t>
            </a:r>
            <a:r>
              <a:rPr lang="en-AU" sz="2400" dirty="0" err="1">
                <a:latin typeface="Arial" charset="0"/>
                <a:cs typeface="Arial" charset="0"/>
              </a:rPr>
              <a:t>lập</a:t>
            </a:r>
            <a:r>
              <a:rPr lang="en-AU" sz="2400" dirty="0">
                <a:latin typeface="Arial" charset="0"/>
                <a:cs typeface="Arial" charset="0"/>
              </a:rPr>
              <a:t>, </a:t>
            </a:r>
            <a:r>
              <a:rPr lang="en-AU" sz="2400" dirty="0" err="1">
                <a:latin typeface="Arial" charset="0"/>
                <a:cs typeface="Arial" charset="0"/>
              </a:rPr>
              <a:t>nông</a:t>
            </a:r>
            <a:r>
              <a:rPr lang="en-AU" sz="2400" dirty="0">
                <a:latin typeface="Arial" charset="0"/>
                <a:cs typeface="Arial" charset="0"/>
              </a:rPr>
              <a:t> </a:t>
            </a:r>
            <a:r>
              <a:rPr lang="en-AU" sz="2400" dirty="0" err="1">
                <a:latin typeface="Arial" charset="0"/>
                <a:cs typeface="Arial" charset="0"/>
              </a:rPr>
              <a:t>nghiệp</a:t>
            </a:r>
            <a:r>
              <a:rPr lang="en-AU" sz="2400" dirty="0">
                <a:latin typeface="Arial" charset="0"/>
                <a:cs typeface="Arial" charset="0"/>
              </a:rPr>
              <a:t>, </a:t>
            </a:r>
            <a:r>
              <a:rPr lang="en-AU" sz="2400" dirty="0" err="1">
                <a:latin typeface="Arial" charset="0"/>
                <a:cs typeface="Arial" charset="0"/>
              </a:rPr>
              <a:t>lạc</a:t>
            </a:r>
            <a:r>
              <a:rPr lang="en-AU" sz="2400" dirty="0">
                <a:latin typeface="Arial" charset="0"/>
                <a:cs typeface="Arial" charset="0"/>
              </a:rPr>
              <a:t> </a:t>
            </a:r>
            <a:r>
              <a:rPr lang="en-AU" sz="2400" dirty="0" err="1">
                <a:latin typeface="Arial" charset="0"/>
                <a:cs typeface="Arial" charset="0"/>
              </a:rPr>
              <a:t>hậu</a:t>
            </a:r>
            <a:r>
              <a:rPr lang="en-AU" sz="2400" dirty="0">
                <a:latin typeface="Arial" charset="0"/>
                <a:cs typeface="Arial" charset="0"/>
              </a:rPr>
              <a:t>… 	</a:t>
            </a:r>
            <a:endParaRPr lang="en-US" sz="2400" dirty="0">
              <a:latin typeface="Arial" charset="0"/>
              <a:cs typeface="Arial" charset="0"/>
            </a:endParaRPr>
          </a:p>
        </p:txBody>
      </p:sp>
      <p:sp>
        <p:nvSpPr>
          <p:cNvPr id="6" name="Rectangle 5"/>
          <p:cNvSpPr/>
          <p:nvPr/>
        </p:nvSpPr>
        <p:spPr>
          <a:xfrm>
            <a:off x="609600" y="1762780"/>
            <a:ext cx="7924800" cy="523220"/>
          </a:xfrm>
          <a:prstGeom prst="rect">
            <a:avLst/>
          </a:prstGeom>
          <a:solidFill>
            <a:schemeClr val="accent5">
              <a:lumMod val="20000"/>
              <a:lumOff val="80000"/>
            </a:schemeClr>
          </a:solidFill>
          <a:scene3d>
            <a:camera prst="orthographicFront"/>
            <a:lightRig rig="threePt" dir="t"/>
          </a:scene3d>
          <a:sp3d>
            <a:bevelT w="165100" prst="coolSlant"/>
          </a:sp3d>
        </p:spPr>
        <p:txBody>
          <a:bodyPr>
            <a:spAutoFit/>
          </a:bodyPr>
          <a:lstStyle/>
          <a:p>
            <a:pPr>
              <a:defRPr/>
            </a:pPr>
            <a:r>
              <a:rPr lang="vi-VN" sz="2800" b="1" i="1" dirty="0">
                <a:latin typeface="+mj-lt"/>
                <a:cs typeface="Arial" charset="0"/>
              </a:rPr>
              <a:t>Cuối TK XIX, đầu TK XX, bối cảnh lịch sử VN ntn?</a:t>
            </a:r>
          </a:p>
        </p:txBody>
      </p:sp>
      <p:sp>
        <p:nvSpPr>
          <p:cNvPr id="7" name="Rectangle 6"/>
          <p:cNvSpPr/>
          <p:nvPr/>
        </p:nvSpPr>
        <p:spPr>
          <a:xfrm>
            <a:off x="457200" y="3371850"/>
            <a:ext cx="8229600" cy="1200150"/>
          </a:xfrm>
          <a:prstGeom prst="rect">
            <a:avLst/>
          </a:prstGeom>
          <a:solidFill>
            <a:schemeClr val="accent6">
              <a:lumMod val="20000"/>
              <a:lumOff val="80000"/>
            </a:schemeClr>
          </a:solidFill>
          <a:scene3d>
            <a:camera prst="orthographicFront"/>
            <a:lightRig rig="threePt" dir="t"/>
          </a:scene3d>
          <a:sp3d>
            <a:bevelT w="139700" prst="cross"/>
          </a:sp3d>
        </p:spPr>
        <p:txBody>
          <a:bodyPr>
            <a:spAutoFit/>
          </a:bodyPr>
          <a:lstStyle/>
          <a:p>
            <a:pPr algn="just">
              <a:defRPr/>
            </a:pPr>
            <a:r>
              <a:rPr lang="en-AU" sz="2400" dirty="0">
                <a:latin typeface="Arial" charset="0"/>
                <a:cs typeface="Arial" charset="0"/>
              </a:rPr>
              <a:t>+ </a:t>
            </a:r>
            <a:r>
              <a:rPr lang="en-AU" sz="2400" dirty="0" err="1">
                <a:latin typeface="Arial" charset="0"/>
                <a:cs typeface="Arial" charset="0"/>
              </a:rPr>
              <a:t>Khi</a:t>
            </a:r>
            <a:r>
              <a:rPr lang="en-AU" sz="2400" dirty="0">
                <a:latin typeface="Arial" charset="0"/>
                <a:cs typeface="Arial" charset="0"/>
              </a:rPr>
              <a:t> </a:t>
            </a:r>
            <a:r>
              <a:rPr lang="en-AU" sz="2400" dirty="0" err="1">
                <a:latin typeface="Arial" charset="0"/>
                <a:cs typeface="Arial" charset="0"/>
              </a:rPr>
              <a:t>thực</a:t>
            </a:r>
            <a:r>
              <a:rPr lang="en-AU" sz="2400" dirty="0">
                <a:latin typeface="Arial" charset="0"/>
                <a:cs typeface="Arial" charset="0"/>
              </a:rPr>
              <a:t> </a:t>
            </a:r>
            <a:r>
              <a:rPr lang="en-AU" sz="2400" dirty="0" err="1">
                <a:latin typeface="Arial" charset="0"/>
                <a:cs typeface="Arial" charset="0"/>
              </a:rPr>
              <a:t>dân</a:t>
            </a:r>
            <a:r>
              <a:rPr lang="en-AU" sz="2400" dirty="0">
                <a:latin typeface="Arial" charset="0"/>
                <a:cs typeface="Arial" charset="0"/>
              </a:rPr>
              <a:t> </a:t>
            </a:r>
            <a:r>
              <a:rPr lang="en-AU" sz="2400" dirty="0" err="1">
                <a:latin typeface="Arial" charset="0"/>
                <a:cs typeface="Arial" charset="0"/>
              </a:rPr>
              <a:t>Pháp</a:t>
            </a:r>
            <a:r>
              <a:rPr lang="en-AU" sz="2400" dirty="0">
                <a:latin typeface="Arial" charset="0"/>
                <a:cs typeface="Arial" charset="0"/>
              </a:rPr>
              <a:t> </a:t>
            </a:r>
            <a:r>
              <a:rPr lang="en-AU" sz="2400" dirty="0" err="1">
                <a:latin typeface="Arial" charset="0"/>
                <a:cs typeface="Arial" charset="0"/>
              </a:rPr>
              <a:t>xâm</a:t>
            </a:r>
            <a:r>
              <a:rPr lang="en-AU" sz="2400" dirty="0">
                <a:latin typeface="Arial" charset="0"/>
                <a:cs typeface="Arial" charset="0"/>
              </a:rPr>
              <a:t> </a:t>
            </a:r>
            <a:r>
              <a:rPr lang="en-AU" sz="2400" dirty="0" err="1">
                <a:latin typeface="Arial" charset="0"/>
                <a:cs typeface="Arial" charset="0"/>
              </a:rPr>
              <a:t>lược</a:t>
            </a:r>
            <a:r>
              <a:rPr lang="en-AU" sz="2400" dirty="0">
                <a:latin typeface="Arial" charset="0"/>
                <a:cs typeface="Arial" charset="0"/>
              </a:rPr>
              <a:t> (1858) </a:t>
            </a:r>
            <a:r>
              <a:rPr lang="en-AU" sz="2400" dirty="0" err="1">
                <a:latin typeface="Arial" charset="0"/>
                <a:cs typeface="Arial" charset="0"/>
              </a:rPr>
              <a:t>và</a:t>
            </a:r>
            <a:r>
              <a:rPr lang="en-AU" sz="2400" dirty="0">
                <a:latin typeface="Arial" charset="0"/>
                <a:cs typeface="Arial" charset="0"/>
              </a:rPr>
              <a:t> </a:t>
            </a:r>
            <a:r>
              <a:rPr lang="en-AU" sz="2400" dirty="0" err="1">
                <a:latin typeface="Arial" charset="0"/>
                <a:cs typeface="Arial" charset="0"/>
              </a:rPr>
              <a:t>hiệp</a:t>
            </a:r>
            <a:r>
              <a:rPr lang="en-AU" sz="2400" dirty="0">
                <a:latin typeface="Arial" charset="0"/>
                <a:cs typeface="Arial" charset="0"/>
              </a:rPr>
              <a:t> </a:t>
            </a:r>
            <a:r>
              <a:rPr lang="en-AU" sz="2400" dirty="0" err="1">
                <a:latin typeface="Arial" charset="0"/>
                <a:cs typeface="Arial" charset="0"/>
              </a:rPr>
              <a:t>định</a:t>
            </a:r>
            <a:r>
              <a:rPr lang="en-AU" sz="2400" dirty="0">
                <a:latin typeface="Arial" charset="0"/>
                <a:cs typeface="Arial" charset="0"/>
              </a:rPr>
              <a:t> </a:t>
            </a:r>
            <a:r>
              <a:rPr lang="en-AU" sz="2400" dirty="0" err="1">
                <a:latin typeface="Arial" charset="0"/>
                <a:cs typeface="Arial" charset="0"/>
              </a:rPr>
              <a:t>Patơnốt</a:t>
            </a:r>
            <a:r>
              <a:rPr lang="en-AU" sz="2400" dirty="0">
                <a:latin typeface="Arial" charset="0"/>
                <a:cs typeface="Arial" charset="0"/>
              </a:rPr>
              <a:t> (1884) </a:t>
            </a:r>
            <a:r>
              <a:rPr lang="en-AU" sz="2400" dirty="0" err="1">
                <a:latin typeface="Arial" charset="0"/>
                <a:cs typeface="Arial" charset="0"/>
              </a:rPr>
              <a:t>được</a:t>
            </a:r>
            <a:r>
              <a:rPr lang="en-AU" sz="2400" dirty="0">
                <a:latin typeface="Arial" charset="0"/>
                <a:cs typeface="Arial" charset="0"/>
              </a:rPr>
              <a:t> </a:t>
            </a:r>
            <a:r>
              <a:rPr lang="en-AU" sz="2400" dirty="0" err="1">
                <a:latin typeface="Arial" charset="0"/>
                <a:cs typeface="Arial" charset="0"/>
              </a:rPr>
              <a:t>ký</a:t>
            </a:r>
            <a:r>
              <a:rPr lang="en-AU" sz="2400" dirty="0">
                <a:latin typeface="Arial" charset="0"/>
                <a:cs typeface="Arial" charset="0"/>
              </a:rPr>
              <a:t> </a:t>
            </a:r>
            <a:r>
              <a:rPr lang="en-AU" sz="2400" dirty="0" err="1">
                <a:latin typeface="Arial" charset="0"/>
                <a:cs typeface="Arial" charset="0"/>
              </a:rPr>
              <a:t>kết</a:t>
            </a:r>
            <a:r>
              <a:rPr lang="en-AU" sz="2400" dirty="0">
                <a:latin typeface="Arial" charset="0"/>
                <a:cs typeface="Arial" charset="0"/>
              </a:rPr>
              <a:t>, </a:t>
            </a:r>
            <a:r>
              <a:rPr lang="en-AU" sz="2400" dirty="0" err="1">
                <a:latin typeface="Arial" charset="0"/>
                <a:cs typeface="Arial" charset="0"/>
              </a:rPr>
              <a:t>xã</a:t>
            </a:r>
            <a:r>
              <a:rPr lang="en-AU" sz="2400" dirty="0">
                <a:latin typeface="Arial" charset="0"/>
                <a:cs typeface="Arial" charset="0"/>
              </a:rPr>
              <a:t> </a:t>
            </a:r>
            <a:r>
              <a:rPr lang="en-AU" sz="2400" dirty="0" err="1">
                <a:latin typeface="Arial" charset="0"/>
                <a:cs typeface="Arial" charset="0"/>
              </a:rPr>
              <a:t>hội</a:t>
            </a:r>
            <a:r>
              <a:rPr lang="en-AU" sz="2400" dirty="0">
                <a:latin typeface="Arial" charset="0"/>
                <a:cs typeface="Arial" charset="0"/>
              </a:rPr>
              <a:t> </a:t>
            </a:r>
            <a:r>
              <a:rPr lang="en-AU" sz="2400" dirty="0" err="1">
                <a:latin typeface="Arial" charset="0"/>
                <a:cs typeface="Arial" charset="0"/>
              </a:rPr>
              <a:t>Việt</a:t>
            </a:r>
            <a:r>
              <a:rPr lang="en-AU" sz="2400" dirty="0">
                <a:latin typeface="Arial" charset="0"/>
                <a:cs typeface="Arial" charset="0"/>
              </a:rPr>
              <a:t> Nam </a:t>
            </a:r>
            <a:r>
              <a:rPr lang="en-AU" sz="2400" dirty="0" err="1">
                <a:latin typeface="Arial" charset="0"/>
                <a:cs typeface="Arial" charset="0"/>
              </a:rPr>
              <a:t>trở</a:t>
            </a:r>
            <a:r>
              <a:rPr lang="en-AU" sz="2400" dirty="0">
                <a:latin typeface="Arial" charset="0"/>
                <a:cs typeface="Arial" charset="0"/>
              </a:rPr>
              <a:t> </a:t>
            </a:r>
            <a:r>
              <a:rPr lang="en-AU" sz="2400" dirty="0" err="1">
                <a:latin typeface="Arial" charset="0"/>
                <a:cs typeface="Arial" charset="0"/>
              </a:rPr>
              <a:t>thành</a:t>
            </a:r>
            <a:r>
              <a:rPr lang="en-AU" sz="2400" dirty="0">
                <a:latin typeface="Arial" charset="0"/>
                <a:cs typeface="Arial" charset="0"/>
              </a:rPr>
              <a:t> </a:t>
            </a:r>
            <a:r>
              <a:rPr lang="en-AU" sz="2400" dirty="0" err="1">
                <a:latin typeface="Arial" charset="0"/>
                <a:cs typeface="Arial" charset="0"/>
              </a:rPr>
              <a:t>xã</a:t>
            </a:r>
            <a:r>
              <a:rPr lang="en-AU" sz="2400" dirty="0">
                <a:latin typeface="Arial" charset="0"/>
                <a:cs typeface="Arial" charset="0"/>
              </a:rPr>
              <a:t> </a:t>
            </a:r>
            <a:r>
              <a:rPr lang="en-AU" sz="2400" dirty="0" err="1">
                <a:latin typeface="Arial" charset="0"/>
                <a:cs typeface="Arial" charset="0"/>
              </a:rPr>
              <a:t>hội</a:t>
            </a:r>
            <a:r>
              <a:rPr lang="en-AU" sz="2400" dirty="0">
                <a:latin typeface="Arial" charset="0"/>
                <a:cs typeface="Arial" charset="0"/>
              </a:rPr>
              <a:t> </a:t>
            </a:r>
            <a:r>
              <a:rPr lang="en-AU" sz="2400" dirty="0" err="1">
                <a:latin typeface="Arial" charset="0"/>
                <a:cs typeface="Arial" charset="0"/>
              </a:rPr>
              <a:t>thuộc</a:t>
            </a:r>
            <a:r>
              <a:rPr lang="en-AU" sz="2400" dirty="0">
                <a:latin typeface="Arial" charset="0"/>
                <a:cs typeface="Arial" charset="0"/>
              </a:rPr>
              <a:t> </a:t>
            </a:r>
            <a:r>
              <a:rPr lang="en-AU" sz="2400" dirty="0" err="1">
                <a:latin typeface="Arial" charset="0"/>
                <a:cs typeface="Arial" charset="0"/>
              </a:rPr>
              <a:t>địa</a:t>
            </a:r>
            <a:r>
              <a:rPr lang="en-AU" sz="2400" dirty="0">
                <a:latin typeface="Arial" charset="0"/>
                <a:cs typeface="Arial" charset="0"/>
              </a:rPr>
              <a:t> </a:t>
            </a:r>
            <a:r>
              <a:rPr lang="en-AU" sz="2400" dirty="0" err="1">
                <a:latin typeface="Arial" charset="0"/>
                <a:cs typeface="Arial" charset="0"/>
              </a:rPr>
              <a:t>nửa</a:t>
            </a:r>
            <a:r>
              <a:rPr lang="en-AU" sz="2400" dirty="0">
                <a:latin typeface="Arial" charset="0"/>
                <a:cs typeface="Arial" charset="0"/>
              </a:rPr>
              <a:t> </a:t>
            </a:r>
            <a:r>
              <a:rPr lang="en-AU" sz="2400" dirty="0" err="1">
                <a:latin typeface="Arial" charset="0"/>
                <a:cs typeface="Arial" charset="0"/>
              </a:rPr>
              <a:t>phong</a:t>
            </a:r>
            <a:r>
              <a:rPr lang="en-AU" sz="2400" dirty="0">
                <a:latin typeface="Arial" charset="0"/>
                <a:cs typeface="Arial" charset="0"/>
              </a:rPr>
              <a:t> </a:t>
            </a:r>
            <a:r>
              <a:rPr lang="en-AU" sz="2400" dirty="0" err="1">
                <a:latin typeface="Arial" charset="0"/>
                <a:cs typeface="Arial" charset="0"/>
              </a:rPr>
              <a:t>kiến</a:t>
            </a:r>
            <a:r>
              <a:rPr lang="en-AU" sz="2400" dirty="0">
                <a:latin typeface="Arial" charset="0"/>
                <a:cs typeface="Arial" charset="0"/>
              </a:rPr>
              <a:t>.</a:t>
            </a:r>
            <a:endParaRPr lang="en-US" sz="2400" dirty="0">
              <a:latin typeface="Arial" charset="0"/>
              <a:cs typeface="Arial" charset="0"/>
            </a:endParaRPr>
          </a:p>
        </p:txBody>
      </p:sp>
      <p:sp>
        <p:nvSpPr>
          <p:cNvPr id="10" name="Title 31"/>
          <p:cNvSpPr txBox="1">
            <a:spLocks/>
          </p:cNvSpPr>
          <p:nvPr/>
        </p:nvSpPr>
        <p:spPr>
          <a:xfrm>
            <a:off x="381000" y="487363"/>
            <a:ext cx="8305800" cy="579437"/>
          </a:xfrm>
          <a:prstGeom prst="rect">
            <a:avLst/>
          </a:prstGeom>
          <a:solidFill>
            <a:schemeClr val="accent5">
              <a:lumMod val="20000"/>
              <a:lumOff val="80000"/>
            </a:schemeClr>
          </a:solidFill>
          <a:scene3d>
            <a:camera prst="orthographicFront"/>
            <a:lightRig rig="threePt" dir="t"/>
          </a:scene3d>
          <a:sp3d>
            <a:bevelT w="139700" prst="cross"/>
          </a:sp3d>
        </p:spPr>
        <p:txBody>
          <a:bodyPr/>
          <a:lstStyle/>
          <a:p>
            <a:pPr eaLnBrk="0" hangingPunct="0">
              <a:defRPr/>
            </a:pPr>
            <a:r>
              <a:rPr lang="en-US" sz="2400" b="1" dirty="0">
                <a:effectLst>
                  <a:outerShdw blurRad="38100" dist="38100" dir="2700000" algn="tl">
                    <a:srgbClr val="C0C0C0"/>
                  </a:outerShdw>
                </a:effectLst>
                <a:latin typeface="Times New Roman" pitchFamily="18" charset="0"/>
                <a:ea typeface="+mj-ea"/>
                <a:cs typeface="Times New Roman" pitchFamily="18" charset="0"/>
              </a:rPr>
              <a:t>1. </a:t>
            </a:r>
            <a:r>
              <a:rPr lang="vi-VN" sz="2400" b="1" dirty="0">
                <a:effectLst>
                  <a:outerShdw blurRad="38100" dist="38100" dir="2700000" algn="tl">
                    <a:srgbClr val="C0C0C0"/>
                  </a:outerShdw>
                </a:effectLst>
                <a:latin typeface="Times New Roman" pitchFamily="18" charset="0"/>
                <a:ea typeface="+mj-ea"/>
                <a:cs typeface="Times New Roman" pitchFamily="18" charset="0"/>
              </a:rPr>
              <a:t>Cơ</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sở</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thực</a:t>
            </a:r>
            <a:r>
              <a:rPr lang="en-US" sz="2400" b="1" dirty="0">
                <a:effectLst>
                  <a:outerShdw blurRad="38100" dist="38100" dir="2700000" algn="tl">
                    <a:srgbClr val="C0C0C0"/>
                  </a:outerShdw>
                </a:effectLst>
                <a:latin typeface="Times New Roman" pitchFamily="18" charset="0"/>
                <a:ea typeface="+mj-ea"/>
                <a:cs typeface="Times New Roman" pitchFamily="18" charset="0"/>
              </a:rPr>
              <a:t> </a:t>
            </a:r>
            <a:r>
              <a:rPr lang="en-US" sz="2400" b="1" dirty="0" err="1">
                <a:effectLst>
                  <a:outerShdw blurRad="38100" dist="38100" dir="2700000" algn="tl">
                    <a:srgbClr val="C0C0C0"/>
                  </a:outerShdw>
                </a:effectLst>
                <a:latin typeface="Times New Roman" pitchFamily="18" charset="0"/>
                <a:ea typeface="+mj-ea"/>
                <a:cs typeface="Times New Roman" pitchFamily="18" charset="0"/>
              </a:rPr>
              <a:t>tiễn</a:t>
            </a:r>
            <a:endParaRPr lang="vi-VN" sz="2400" b="1" dirty="0">
              <a:effectLst>
                <a:outerShdw blurRad="38100" dist="38100" dir="2700000" algn="tl">
                  <a:srgbClr val="C0C0C0"/>
                </a:outerShdw>
              </a:effectLst>
              <a:latin typeface="Times New Roman" pitchFamily="18" charset="0"/>
              <a:ea typeface="+mj-ea"/>
              <a:cs typeface="Times New Roman" pitchFamily="18" charset="0"/>
            </a:endParaRPr>
          </a:p>
        </p:txBody>
      </p:sp>
      <p:sp>
        <p:nvSpPr>
          <p:cNvPr id="11" name="Rectangle 10"/>
          <p:cNvSpPr/>
          <p:nvPr/>
        </p:nvSpPr>
        <p:spPr>
          <a:xfrm>
            <a:off x="457200" y="4656138"/>
            <a:ext cx="8229600" cy="830262"/>
          </a:xfrm>
          <a:prstGeom prst="rect">
            <a:avLst/>
          </a:prstGeom>
          <a:solidFill>
            <a:schemeClr val="accent6">
              <a:lumMod val="20000"/>
              <a:lumOff val="80000"/>
            </a:schemeClr>
          </a:solidFill>
          <a:scene3d>
            <a:camera prst="orthographicFront"/>
            <a:lightRig rig="threePt" dir="t"/>
          </a:scene3d>
          <a:sp3d>
            <a:bevelT w="139700" prst="cross"/>
          </a:sp3d>
        </p:spPr>
        <p:txBody>
          <a:bodyPr>
            <a:spAutoFit/>
          </a:bodyPr>
          <a:lstStyle/>
          <a:p>
            <a:pPr algn="just">
              <a:defRPr/>
            </a:pPr>
            <a:r>
              <a:rPr lang="en-US" sz="2400" dirty="0">
                <a:latin typeface="Arial" charset="0"/>
                <a:cs typeface="Arial" charset="0"/>
              </a:rPr>
              <a:t>+ </a:t>
            </a:r>
            <a:r>
              <a:rPr lang="en-US" sz="2400" dirty="0" err="1">
                <a:latin typeface="Arial" charset="0"/>
                <a:cs typeface="Arial" charset="0"/>
              </a:rPr>
              <a:t>Thực</a:t>
            </a:r>
            <a:r>
              <a:rPr lang="en-US" sz="2400" dirty="0">
                <a:latin typeface="Arial" charset="0"/>
                <a:cs typeface="Arial" charset="0"/>
              </a:rPr>
              <a:t> </a:t>
            </a:r>
            <a:r>
              <a:rPr lang="en-US" sz="2400" dirty="0" err="1">
                <a:latin typeface="Arial" charset="0"/>
                <a:cs typeface="Arial" charset="0"/>
              </a:rPr>
              <a:t>dân</a:t>
            </a:r>
            <a:r>
              <a:rPr lang="en-US" sz="2400" dirty="0">
                <a:latin typeface="Arial" charset="0"/>
                <a:cs typeface="Arial" charset="0"/>
              </a:rPr>
              <a:t> </a:t>
            </a:r>
            <a:r>
              <a:rPr lang="en-US" sz="2400" dirty="0" err="1">
                <a:latin typeface="Arial" charset="0"/>
                <a:cs typeface="Arial" charset="0"/>
              </a:rPr>
              <a:t>Pháp</a:t>
            </a:r>
            <a:r>
              <a:rPr lang="en-US" sz="2400" dirty="0">
                <a:latin typeface="Arial" charset="0"/>
                <a:cs typeface="Arial" charset="0"/>
              </a:rPr>
              <a:t> </a:t>
            </a:r>
            <a:r>
              <a:rPr lang="en-US" sz="2400" dirty="0" err="1">
                <a:latin typeface="Arial" charset="0"/>
                <a:cs typeface="Arial" charset="0"/>
              </a:rPr>
              <a:t>tiến</a:t>
            </a:r>
            <a:r>
              <a:rPr lang="en-US" sz="2400" dirty="0">
                <a:latin typeface="Arial" charset="0"/>
                <a:cs typeface="Arial" charset="0"/>
              </a:rPr>
              <a:t> </a:t>
            </a:r>
            <a:r>
              <a:rPr lang="en-US" sz="2400" dirty="0" err="1">
                <a:latin typeface="Arial" charset="0"/>
                <a:cs typeface="Arial" charset="0"/>
              </a:rPr>
              <a:t>hành</a:t>
            </a:r>
            <a:r>
              <a:rPr lang="en-US" sz="2400" dirty="0">
                <a:latin typeface="Arial" charset="0"/>
                <a:cs typeface="Arial" charset="0"/>
              </a:rPr>
              <a:t> </a:t>
            </a:r>
            <a:r>
              <a:rPr lang="en-US" sz="2400" dirty="0" err="1">
                <a:latin typeface="Arial" charset="0"/>
                <a:cs typeface="Arial" charset="0"/>
              </a:rPr>
              <a:t>khai</a:t>
            </a:r>
            <a:r>
              <a:rPr lang="en-US" sz="2400" dirty="0">
                <a:latin typeface="Arial" charset="0"/>
                <a:cs typeface="Arial" charset="0"/>
              </a:rPr>
              <a:t> </a:t>
            </a:r>
            <a:r>
              <a:rPr lang="en-US" sz="2400" dirty="0" err="1">
                <a:latin typeface="Arial" charset="0"/>
                <a:cs typeface="Arial" charset="0"/>
              </a:rPr>
              <a:t>thác</a:t>
            </a:r>
            <a:r>
              <a:rPr lang="en-US" sz="2400" dirty="0">
                <a:latin typeface="Arial" charset="0"/>
                <a:cs typeface="Arial" charset="0"/>
              </a:rPr>
              <a:t> </a:t>
            </a:r>
            <a:r>
              <a:rPr lang="en-US" sz="2400" dirty="0" err="1">
                <a:latin typeface="Arial" charset="0"/>
                <a:cs typeface="Arial" charset="0"/>
              </a:rPr>
              <a:t>và</a:t>
            </a:r>
            <a:r>
              <a:rPr lang="en-US" sz="2400" dirty="0">
                <a:latin typeface="Arial" charset="0"/>
                <a:cs typeface="Arial" charset="0"/>
              </a:rPr>
              <a:t> </a:t>
            </a:r>
            <a:r>
              <a:rPr lang="en-US" sz="2400" dirty="0" err="1">
                <a:latin typeface="Arial" charset="0"/>
                <a:cs typeface="Arial" charset="0"/>
              </a:rPr>
              <a:t>bóc</a:t>
            </a:r>
            <a:r>
              <a:rPr lang="en-US" sz="2400" dirty="0">
                <a:latin typeface="Arial" charset="0"/>
                <a:cs typeface="Arial" charset="0"/>
              </a:rPr>
              <a:t> </a:t>
            </a:r>
            <a:r>
              <a:rPr lang="en-US" sz="2400" dirty="0" err="1">
                <a:latin typeface="Arial" charset="0"/>
                <a:cs typeface="Arial" charset="0"/>
              </a:rPr>
              <a:t>lột</a:t>
            </a:r>
            <a:r>
              <a:rPr lang="en-US" sz="2400" dirty="0">
                <a:latin typeface="Arial" charset="0"/>
                <a:cs typeface="Arial" charset="0"/>
              </a:rPr>
              <a:t> </a:t>
            </a:r>
            <a:r>
              <a:rPr lang="en-US" sz="2400" dirty="0" err="1">
                <a:latin typeface="Arial" charset="0"/>
                <a:cs typeface="Arial" charset="0"/>
              </a:rPr>
              <a:t>thuộc</a:t>
            </a:r>
            <a:r>
              <a:rPr lang="en-US" sz="2400" dirty="0">
                <a:latin typeface="Arial" charset="0"/>
                <a:cs typeface="Arial" charset="0"/>
              </a:rPr>
              <a:t> </a:t>
            </a:r>
            <a:r>
              <a:rPr lang="en-US" sz="2400" dirty="0" err="1">
                <a:latin typeface="Arial" charset="0"/>
                <a:cs typeface="Arial" charset="0"/>
              </a:rPr>
              <a:t>địa</a:t>
            </a:r>
            <a:r>
              <a:rPr lang="en-US" sz="2400" dirty="0">
                <a:latin typeface="Arial" charset="0"/>
                <a:cs typeface="Arial" charset="0"/>
              </a:rPr>
              <a:t> </a:t>
            </a:r>
            <a:r>
              <a:rPr lang="en-US" sz="2400" dirty="0">
                <a:latin typeface="Arial" charset="0"/>
                <a:cs typeface="Arial" charset="0"/>
                <a:sym typeface="Wingdings" pitchFamily="2" charset="2"/>
              </a:rPr>
              <a:t></a:t>
            </a:r>
            <a:r>
              <a:rPr lang="en-US" sz="2400" dirty="0" err="1">
                <a:latin typeface="Arial" charset="0"/>
                <a:cs typeface="Arial" charset="0"/>
              </a:rPr>
              <a:t>Cơ</a:t>
            </a:r>
            <a:r>
              <a:rPr lang="en-US" sz="2400" dirty="0">
                <a:latin typeface="Arial" charset="0"/>
                <a:cs typeface="Arial" charset="0"/>
              </a:rPr>
              <a:t> </a:t>
            </a:r>
            <a:r>
              <a:rPr lang="en-US" sz="2400" dirty="0" err="1">
                <a:latin typeface="Arial" charset="0"/>
                <a:cs typeface="Arial" charset="0"/>
              </a:rPr>
              <a:t>cấu</a:t>
            </a:r>
            <a:r>
              <a:rPr lang="en-US" sz="2400" dirty="0">
                <a:latin typeface="Arial" charset="0"/>
                <a:cs typeface="Arial" charset="0"/>
              </a:rPr>
              <a:t> </a:t>
            </a:r>
            <a:r>
              <a:rPr lang="en-US" sz="2400" dirty="0" err="1">
                <a:latin typeface="Arial" charset="0"/>
                <a:cs typeface="Arial" charset="0"/>
              </a:rPr>
              <a:t>giai</a:t>
            </a:r>
            <a:r>
              <a:rPr lang="en-US" sz="2400" dirty="0">
                <a:latin typeface="Arial" charset="0"/>
                <a:cs typeface="Arial" charset="0"/>
              </a:rPr>
              <a:t> </a:t>
            </a:r>
            <a:r>
              <a:rPr lang="en-US" sz="2400" dirty="0" err="1">
                <a:latin typeface="Arial" charset="0"/>
                <a:cs typeface="Arial" charset="0"/>
              </a:rPr>
              <a:t>cấp</a:t>
            </a:r>
            <a:r>
              <a:rPr lang="en-US" sz="2400" dirty="0">
                <a:latin typeface="Arial" charset="0"/>
                <a:cs typeface="Arial" charset="0"/>
              </a:rPr>
              <a:t> </a:t>
            </a:r>
            <a:r>
              <a:rPr lang="en-US" sz="2400" dirty="0" err="1">
                <a:latin typeface="Arial" charset="0"/>
                <a:cs typeface="Arial" charset="0"/>
              </a:rPr>
              <a:t>trong</a:t>
            </a:r>
            <a:r>
              <a:rPr lang="en-US" sz="2400" dirty="0">
                <a:latin typeface="Arial" charset="0"/>
                <a:cs typeface="Arial" charset="0"/>
              </a:rPr>
              <a:t> </a:t>
            </a:r>
            <a:r>
              <a:rPr lang="en-US" sz="2400" dirty="0" err="1">
                <a:latin typeface="Arial" charset="0"/>
                <a:cs typeface="Arial" charset="0"/>
              </a:rPr>
              <a:t>xã</a:t>
            </a:r>
            <a:r>
              <a:rPr lang="en-US" sz="2400" dirty="0">
                <a:latin typeface="Arial" charset="0"/>
                <a:cs typeface="Arial" charset="0"/>
              </a:rPr>
              <a:t> </a:t>
            </a:r>
            <a:r>
              <a:rPr lang="en-US" sz="2400" dirty="0" err="1">
                <a:latin typeface="Arial" charset="0"/>
                <a:cs typeface="Arial" charset="0"/>
              </a:rPr>
              <a:t>hội</a:t>
            </a:r>
            <a:r>
              <a:rPr lang="en-US" sz="2400" dirty="0">
                <a:latin typeface="Arial" charset="0"/>
                <a:cs typeface="Arial" charset="0"/>
              </a:rPr>
              <a:t> </a:t>
            </a:r>
            <a:r>
              <a:rPr lang="en-US" sz="2400" dirty="0" err="1">
                <a:latin typeface="Arial" charset="0"/>
                <a:cs typeface="Arial" charset="0"/>
              </a:rPr>
              <a:t>thay</a:t>
            </a:r>
            <a:r>
              <a:rPr lang="en-US" sz="2400" dirty="0">
                <a:latin typeface="Arial" charset="0"/>
                <a:cs typeface="Arial" charset="0"/>
              </a:rPr>
              <a:t> </a:t>
            </a:r>
            <a:r>
              <a:rPr lang="en-US" sz="2400" dirty="0" err="1">
                <a:latin typeface="Arial" charset="0"/>
                <a:cs typeface="Arial" charset="0"/>
              </a:rPr>
              <a:t>đổi</a:t>
            </a:r>
            <a:endParaRPr lang="en-US" sz="2400" dirty="0">
              <a:latin typeface="Arial" charset="0"/>
              <a:cs typeface="Arial" charset="0"/>
            </a:endParaRPr>
          </a:p>
        </p:txBody>
      </p:sp>
    </p:spTree>
    <p:extLst>
      <p:ext uri="{BB962C8B-B14F-4D97-AF65-F5344CB8AC3E}">
        <p14:creationId xmlns:p14="http://schemas.microsoft.com/office/powerpoint/2010/main" val="2005506464"/>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40997"/>
                                        </p:tgtEl>
                                        <p:attrNameLst>
                                          <p:attrName>style.visibility</p:attrName>
                                        </p:attrNameLst>
                                      </p:cBhvr>
                                      <p:to>
                                        <p:strVal val="visible"/>
                                      </p:to>
                                    </p:set>
                                    <p:anim calcmode="lin" valueType="num">
                                      <p:cBhvr additive="base">
                                        <p:cTn id="7" dur="2000" fill="hold"/>
                                        <p:tgtEl>
                                          <p:spTgt spid="40997"/>
                                        </p:tgtEl>
                                        <p:attrNameLst>
                                          <p:attrName>ppt_x</p:attrName>
                                        </p:attrNameLst>
                                      </p:cBhvr>
                                      <p:tavLst>
                                        <p:tav tm="0">
                                          <p:val>
                                            <p:strVal val="0-#ppt_w/2"/>
                                          </p:val>
                                        </p:tav>
                                        <p:tav tm="100000">
                                          <p:val>
                                            <p:strVal val="#ppt_x"/>
                                          </p:val>
                                        </p:tav>
                                      </p:tavLst>
                                    </p:anim>
                                    <p:anim calcmode="lin" valueType="num">
                                      <p:cBhvr additive="base">
                                        <p:cTn id="8" dur="2000" fill="hold"/>
                                        <p:tgtEl>
                                          <p:spTgt spid="4099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2000"/>
                            </p:stCondLst>
                            <p:childTnLst>
                              <p:par>
                                <p:cTn id="10" presetID="4" presetClass="entr" presetSubtype="1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10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40999"/>
                                        </p:tgtEl>
                                        <p:attrNameLst>
                                          <p:attrName>style.visibility</p:attrName>
                                        </p:attrNameLst>
                                      </p:cBhvr>
                                      <p:to>
                                        <p:strVal val="visible"/>
                                      </p:to>
                                    </p:set>
                                    <p:anim calcmode="lin" valueType="num">
                                      <p:cBhvr additive="base">
                                        <p:cTn id="17" dur="500" fill="hold"/>
                                        <p:tgtEl>
                                          <p:spTgt spid="40999"/>
                                        </p:tgtEl>
                                        <p:attrNameLst>
                                          <p:attrName>ppt_x</p:attrName>
                                        </p:attrNameLst>
                                      </p:cBhvr>
                                      <p:tavLst>
                                        <p:tav tm="0">
                                          <p:val>
                                            <p:strVal val="0-#ppt_w/2"/>
                                          </p:val>
                                        </p:tav>
                                        <p:tav tm="100000">
                                          <p:val>
                                            <p:strVal val="#ppt_x"/>
                                          </p:val>
                                        </p:tav>
                                      </p:tavLst>
                                    </p:anim>
                                    <p:anim calcmode="lin" valueType="num">
                                      <p:cBhvr additive="base">
                                        <p:cTn id="18" dur="500" fill="hold"/>
                                        <p:tgtEl>
                                          <p:spTgt spid="40999"/>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slide(fromBottom)">
                                      <p:cBhvr>
                                        <p:cTn id="29" dur="500"/>
                                        <p:tgtEl>
                                          <p:spTgt spid="1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1" presetClass="entr" presetSubtype="4" fill="hold" nodeType="clickEffect">
                                  <p:stCondLst>
                                    <p:cond delay="0"/>
                                  </p:stCondLst>
                                  <p:childTnLst>
                                    <p:set>
                                      <p:cBhvr>
                                        <p:cTn id="33" dur="1" fill="hold">
                                          <p:stCondLst>
                                            <p:cond delay="0"/>
                                          </p:stCondLst>
                                        </p:cTn>
                                        <p:tgtEl>
                                          <p:spTgt spid="40998"/>
                                        </p:tgtEl>
                                        <p:attrNameLst>
                                          <p:attrName>style.visibility</p:attrName>
                                        </p:attrNameLst>
                                      </p:cBhvr>
                                      <p:to>
                                        <p:strVal val="visible"/>
                                      </p:to>
                                    </p:set>
                                    <p:animEffect transition="in" filter="wheel(4)">
                                      <p:cBhvr>
                                        <p:cTn id="34" dur="2000"/>
                                        <p:tgtEl>
                                          <p:spTgt spid="40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74" name="AutoShape 18"/>
          <p:cNvSpPr>
            <a:spLocks noChangeArrowheads="1"/>
          </p:cNvSpPr>
          <p:nvPr/>
        </p:nvSpPr>
        <p:spPr bwMode="gray">
          <a:xfrm>
            <a:off x="1066800" y="4953000"/>
            <a:ext cx="4495800" cy="593725"/>
          </a:xfrm>
          <a:prstGeom prst="roundRect">
            <a:avLst>
              <a:gd name="adj" fmla="val 50000"/>
            </a:avLst>
          </a:prstGeom>
          <a:solidFill>
            <a:schemeClr val="tx2">
              <a:lumMod val="50000"/>
            </a:schemeClr>
          </a:soli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en-US" sz="2000" b="1" dirty="0" err="1">
                <a:solidFill>
                  <a:schemeClr val="bg1"/>
                </a:solidFill>
                <a:latin typeface="Times New Roman" pitchFamily="18" charset="0"/>
                <a:cs typeface="Times New Roman" pitchFamily="18" charset="0"/>
              </a:rPr>
              <a:t>Tâm</a:t>
            </a:r>
            <a:r>
              <a:rPr lang="en-US" sz="2000" b="1" dirty="0">
                <a:solidFill>
                  <a:schemeClr val="bg1"/>
                </a:solidFill>
                <a:latin typeface="Times New Roman" pitchFamily="18" charset="0"/>
                <a:cs typeface="Times New Roman" pitchFamily="18" charset="0"/>
              </a:rPr>
              <a:t> </a:t>
            </a:r>
            <a:r>
              <a:rPr lang="en-US" sz="2000" b="1" dirty="0" err="1">
                <a:solidFill>
                  <a:schemeClr val="bg1"/>
                </a:solidFill>
                <a:latin typeface="Times New Roman" pitchFamily="18" charset="0"/>
                <a:cs typeface="Times New Roman" pitchFamily="18" charset="0"/>
              </a:rPr>
              <a:t>tâm</a:t>
            </a:r>
            <a:r>
              <a:rPr lang="en-US" sz="2000" b="1" dirty="0">
                <a:solidFill>
                  <a:schemeClr val="bg1"/>
                </a:solidFill>
                <a:latin typeface="Times New Roman" pitchFamily="18" charset="0"/>
                <a:cs typeface="Times New Roman" pitchFamily="18" charset="0"/>
              </a:rPr>
              <a:t> </a:t>
            </a:r>
            <a:r>
              <a:rPr lang="en-US" sz="2000" b="1" dirty="0" err="1">
                <a:solidFill>
                  <a:schemeClr val="bg1"/>
                </a:solidFill>
                <a:latin typeface="Times New Roman" pitchFamily="18" charset="0"/>
                <a:cs typeface="Times New Roman" pitchFamily="18" charset="0"/>
              </a:rPr>
              <a:t>xã</a:t>
            </a:r>
            <a:r>
              <a:rPr lang="en-US" sz="2000" b="1" dirty="0">
                <a:solidFill>
                  <a:schemeClr val="bg1"/>
                </a:solidFill>
                <a:latin typeface="Times New Roman" pitchFamily="18" charset="0"/>
                <a:cs typeface="Times New Roman" pitchFamily="18" charset="0"/>
              </a:rPr>
              <a:t> (1923)</a:t>
            </a:r>
          </a:p>
        </p:txBody>
      </p:sp>
      <p:sp>
        <p:nvSpPr>
          <p:cNvPr id="121879" name="AutoShape 23"/>
          <p:cNvSpPr>
            <a:spLocks noChangeArrowheads="1"/>
          </p:cNvSpPr>
          <p:nvPr/>
        </p:nvSpPr>
        <p:spPr bwMode="gray">
          <a:xfrm>
            <a:off x="990600" y="3429000"/>
            <a:ext cx="4495800" cy="803275"/>
          </a:xfrm>
          <a:prstGeom prst="roundRect">
            <a:avLst>
              <a:gd name="adj" fmla="val 50000"/>
            </a:avLst>
          </a:prstGeom>
          <a:solidFill>
            <a:schemeClr val="tx2">
              <a:lumMod val="50000"/>
            </a:schemeClr>
          </a:soli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en-US" sz="2000" b="1" dirty="0" err="1">
                <a:solidFill>
                  <a:schemeClr val="bg1"/>
                </a:solidFill>
                <a:latin typeface="Times New Roman" pitchFamily="18" charset="0"/>
                <a:cs typeface="Times New Roman" pitchFamily="18" charset="0"/>
              </a:rPr>
              <a:t>Hội</a:t>
            </a:r>
            <a:r>
              <a:rPr lang="en-US" sz="2000" b="1" dirty="0">
                <a:solidFill>
                  <a:schemeClr val="bg1"/>
                </a:solidFill>
                <a:latin typeface="Times New Roman" pitchFamily="18" charset="0"/>
                <a:cs typeface="Times New Roman" pitchFamily="18" charset="0"/>
              </a:rPr>
              <a:t> </a:t>
            </a:r>
            <a:r>
              <a:rPr lang="en-US" sz="2000" b="1" dirty="0" err="1">
                <a:solidFill>
                  <a:schemeClr val="bg1"/>
                </a:solidFill>
                <a:latin typeface="Times New Roman" pitchFamily="18" charset="0"/>
                <a:cs typeface="Times New Roman" pitchFamily="18" charset="0"/>
              </a:rPr>
              <a:t>Việt</a:t>
            </a:r>
            <a:r>
              <a:rPr lang="en-US" sz="2000" b="1" dirty="0">
                <a:solidFill>
                  <a:schemeClr val="bg1"/>
                </a:solidFill>
                <a:latin typeface="Times New Roman" pitchFamily="18" charset="0"/>
                <a:cs typeface="Times New Roman" pitchFamily="18" charset="0"/>
              </a:rPr>
              <a:t> Nam </a:t>
            </a:r>
            <a:r>
              <a:rPr lang="en-US" sz="2000" b="1" dirty="0" err="1">
                <a:solidFill>
                  <a:schemeClr val="bg1"/>
                </a:solidFill>
                <a:latin typeface="Times New Roman" pitchFamily="18" charset="0"/>
                <a:cs typeface="Times New Roman" pitchFamily="18" charset="0"/>
              </a:rPr>
              <a:t>cách</a:t>
            </a:r>
            <a:r>
              <a:rPr lang="en-US" sz="2000" b="1" dirty="0">
                <a:solidFill>
                  <a:schemeClr val="bg1"/>
                </a:solidFill>
                <a:latin typeface="Times New Roman" pitchFamily="18" charset="0"/>
                <a:cs typeface="Times New Roman" pitchFamily="18" charset="0"/>
              </a:rPr>
              <a:t> </a:t>
            </a:r>
            <a:r>
              <a:rPr lang="en-US" sz="2000" b="1" dirty="0" err="1">
                <a:solidFill>
                  <a:schemeClr val="bg1"/>
                </a:solidFill>
                <a:latin typeface="Times New Roman" pitchFamily="18" charset="0"/>
                <a:cs typeface="Times New Roman" pitchFamily="18" charset="0"/>
              </a:rPr>
              <a:t>mạng</a:t>
            </a:r>
            <a:r>
              <a:rPr lang="en-US" sz="2000" b="1" dirty="0">
                <a:solidFill>
                  <a:schemeClr val="bg1"/>
                </a:solidFill>
                <a:latin typeface="Times New Roman" pitchFamily="18" charset="0"/>
                <a:cs typeface="Times New Roman" pitchFamily="18" charset="0"/>
              </a:rPr>
              <a:t> </a:t>
            </a:r>
          </a:p>
          <a:p>
            <a:pPr algn="ctr">
              <a:defRPr/>
            </a:pPr>
            <a:r>
              <a:rPr lang="en-US" sz="2000" b="1" dirty="0" err="1">
                <a:solidFill>
                  <a:schemeClr val="bg1"/>
                </a:solidFill>
                <a:latin typeface="Times New Roman" pitchFamily="18" charset="0"/>
                <a:cs typeface="Times New Roman" pitchFamily="18" charset="0"/>
              </a:rPr>
              <a:t>thanh</a:t>
            </a:r>
            <a:r>
              <a:rPr lang="en-US" sz="2000" b="1" dirty="0">
                <a:solidFill>
                  <a:schemeClr val="bg1"/>
                </a:solidFill>
                <a:latin typeface="Times New Roman" pitchFamily="18" charset="0"/>
                <a:cs typeface="Times New Roman" pitchFamily="18" charset="0"/>
              </a:rPr>
              <a:t> </a:t>
            </a:r>
            <a:r>
              <a:rPr lang="en-US" sz="2000" b="1" dirty="0" err="1">
                <a:solidFill>
                  <a:schemeClr val="bg1"/>
                </a:solidFill>
                <a:latin typeface="Times New Roman" pitchFamily="18" charset="0"/>
                <a:cs typeface="Times New Roman" pitchFamily="18" charset="0"/>
              </a:rPr>
              <a:t>niên</a:t>
            </a:r>
            <a:r>
              <a:rPr lang="en-US" sz="2000" b="1" dirty="0">
                <a:solidFill>
                  <a:schemeClr val="bg1"/>
                </a:solidFill>
                <a:latin typeface="Times New Roman" pitchFamily="18" charset="0"/>
                <a:cs typeface="Times New Roman" pitchFamily="18" charset="0"/>
              </a:rPr>
              <a:t> (6/1925)</a:t>
            </a:r>
          </a:p>
        </p:txBody>
      </p:sp>
      <p:sp>
        <p:nvSpPr>
          <p:cNvPr id="121881" name="AutoShape 25"/>
          <p:cNvSpPr>
            <a:spLocks noChangeArrowheads="1"/>
          </p:cNvSpPr>
          <p:nvPr/>
        </p:nvSpPr>
        <p:spPr bwMode="auto">
          <a:xfrm>
            <a:off x="2667000" y="4495800"/>
            <a:ext cx="1216025" cy="304800"/>
          </a:xfrm>
          <a:prstGeom prst="upArrow">
            <a:avLst>
              <a:gd name="adj1" fmla="val 50000"/>
              <a:gd name="adj2" fmla="val 25000"/>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vert="eaVert" wrap="none" anchor="ctr"/>
          <a:lstStyle/>
          <a:p>
            <a:pPr>
              <a:defRPr/>
            </a:pPr>
            <a:endParaRPr lang="en-US"/>
          </a:p>
        </p:txBody>
      </p:sp>
      <p:sp>
        <p:nvSpPr>
          <p:cNvPr id="121882" name="AutoShape 26"/>
          <p:cNvSpPr>
            <a:spLocks noChangeArrowheads="1"/>
          </p:cNvSpPr>
          <p:nvPr/>
        </p:nvSpPr>
        <p:spPr bwMode="auto">
          <a:xfrm>
            <a:off x="4800600" y="1600200"/>
            <a:ext cx="4038600" cy="1295400"/>
          </a:xfrm>
          <a:prstGeom prst="wedgeEllipseCallout">
            <a:avLst>
              <a:gd name="adj1" fmla="val -54045"/>
              <a:gd name="adj2" fmla="val 66412"/>
            </a:avLst>
          </a:prstGeom>
          <a:solidFill>
            <a:srgbClr val="FFFFCC"/>
          </a:solidFill>
          <a:ln w="38100" cap="sq">
            <a:solidFill>
              <a:srgbClr val="FBF693"/>
            </a:solidFill>
            <a:miter lim="800000"/>
            <a:headEnd type="none" w="sm" len="sm"/>
            <a:tailEnd type="none" w="sm" len="sm"/>
          </a:ln>
          <a:scene3d>
            <a:camera prst="orthographicFront"/>
            <a:lightRig rig="threePt" dir="t"/>
          </a:scene3d>
          <a:sp3d>
            <a:bevelT w="139700" prst="cross"/>
          </a:sp3d>
        </p:spPr>
        <p:txBody>
          <a:bodyPr/>
          <a:lstStyle/>
          <a:p>
            <a:pPr algn="ctr">
              <a:defRPr/>
            </a:pPr>
            <a:r>
              <a:rPr lang="en-US" sz="2000" b="1" i="1" dirty="0">
                <a:solidFill>
                  <a:srgbClr val="CC0000"/>
                </a:solidFill>
                <a:effectLst>
                  <a:outerShdw blurRad="38100" dist="38100" dir="2700000" algn="tl">
                    <a:srgbClr val="000000">
                      <a:alpha val="43137"/>
                    </a:srgbClr>
                  </a:outerShdw>
                </a:effectLst>
                <a:latin typeface="Arial" charset="0"/>
                <a:cs typeface="Arial" charset="0"/>
              </a:rPr>
              <a:t>“</a:t>
            </a:r>
            <a:r>
              <a:rPr lang="en-US" sz="2000" b="1" i="1" dirty="0" err="1">
                <a:solidFill>
                  <a:srgbClr val="CC0000"/>
                </a:solidFill>
                <a:effectLst>
                  <a:outerShdw blurRad="38100" dist="38100" dir="2700000" algn="tl">
                    <a:srgbClr val="000000">
                      <a:alpha val="43137"/>
                    </a:srgbClr>
                  </a:outerShdw>
                </a:effectLst>
                <a:latin typeface="Arial" charset="0"/>
                <a:cs typeface="Arial" charset="0"/>
              </a:rPr>
              <a:t>Là</a:t>
            </a:r>
            <a:r>
              <a:rPr lang="en-US" sz="2000" b="1" i="1" dirty="0">
                <a:solidFill>
                  <a:srgbClr val="CC0000"/>
                </a:solidFill>
                <a:effectLst>
                  <a:outerShdw blurRad="38100" dist="38100" dir="2700000" algn="tl">
                    <a:srgbClr val="000000">
                      <a:alpha val="43137"/>
                    </a:srgbClr>
                  </a:outerShdw>
                </a:effectLst>
                <a:latin typeface="Arial" charset="0"/>
                <a:cs typeface="Arial" charset="0"/>
              </a:rPr>
              <a:t> </a:t>
            </a:r>
            <a:r>
              <a:rPr lang="en-US" sz="2000" b="1" i="1" dirty="0" err="1">
                <a:solidFill>
                  <a:srgbClr val="CC0000"/>
                </a:solidFill>
                <a:effectLst>
                  <a:outerShdw blurRad="38100" dist="38100" dir="2700000" algn="tl">
                    <a:srgbClr val="000000">
                      <a:alpha val="43137"/>
                    </a:srgbClr>
                  </a:outerShdw>
                </a:effectLst>
                <a:latin typeface="Arial" charset="0"/>
                <a:cs typeface="Arial" charset="0"/>
              </a:rPr>
              <a:t>quả</a:t>
            </a:r>
            <a:r>
              <a:rPr lang="en-US" sz="2000" b="1" i="1" dirty="0">
                <a:solidFill>
                  <a:srgbClr val="CC0000"/>
                </a:solidFill>
                <a:effectLst>
                  <a:outerShdw blurRad="38100" dist="38100" dir="2700000" algn="tl">
                    <a:srgbClr val="000000">
                      <a:alpha val="43137"/>
                    </a:srgbClr>
                  </a:outerShdw>
                </a:effectLst>
                <a:latin typeface="Arial" charset="0"/>
                <a:cs typeface="Arial" charset="0"/>
              </a:rPr>
              <a:t> </a:t>
            </a:r>
            <a:r>
              <a:rPr lang="en-US" sz="2000" b="1" i="1" dirty="0" err="1">
                <a:solidFill>
                  <a:srgbClr val="CC0000"/>
                </a:solidFill>
                <a:effectLst>
                  <a:outerShdw blurRad="38100" dist="38100" dir="2700000" algn="tl">
                    <a:srgbClr val="000000">
                      <a:alpha val="43137"/>
                    </a:srgbClr>
                  </a:outerShdw>
                </a:effectLst>
                <a:latin typeface="Arial" charset="0"/>
                <a:cs typeface="Arial" charset="0"/>
              </a:rPr>
              <a:t>trứng</a:t>
            </a:r>
            <a:r>
              <a:rPr lang="en-US" sz="2000" b="1" i="1" dirty="0">
                <a:solidFill>
                  <a:srgbClr val="CC0000"/>
                </a:solidFill>
                <a:effectLst>
                  <a:outerShdw blurRad="38100" dist="38100" dir="2700000" algn="tl">
                    <a:srgbClr val="000000">
                      <a:alpha val="43137"/>
                    </a:srgbClr>
                  </a:outerShdw>
                </a:effectLst>
                <a:latin typeface="Arial" charset="0"/>
                <a:cs typeface="Arial" charset="0"/>
              </a:rPr>
              <a:t> </a:t>
            </a:r>
            <a:r>
              <a:rPr lang="en-US" sz="2000" b="1" i="1" dirty="0" err="1">
                <a:solidFill>
                  <a:srgbClr val="CC0000"/>
                </a:solidFill>
                <a:effectLst>
                  <a:outerShdw blurRad="38100" dist="38100" dir="2700000" algn="tl">
                    <a:srgbClr val="000000">
                      <a:alpha val="43137"/>
                    </a:srgbClr>
                  </a:outerShdw>
                </a:effectLst>
                <a:latin typeface="Arial" charset="0"/>
                <a:cs typeface="Arial" charset="0"/>
              </a:rPr>
              <a:t>từ</a:t>
            </a:r>
            <a:r>
              <a:rPr lang="en-US" sz="2000" b="1" i="1" dirty="0">
                <a:solidFill>
                  <a:srgbClr val="CC0000"/>
                </a:solidFill>
                <a:effectLst>
                  <a:outerShdw blurRad="38100" dist="38100" dir="2700000" algn="tl">
                    <a:srgbClr val="000000">
                      <a:alpha val="43137"/>
                    </a:srgbClr>
                  </a:outerShdw>
                </a:effectLst>
                <a:latin typeface="Arial" charset="0"/>
                <a:cs typeface="Arial" charset="0"/>
              </a:rPr>
              <a:t> </a:t>
            </a:r>
            <a:r>
              <a:rPr lang="en-US" sz="2000" b="1" i="1" dirty="0" err="1">
                <a:solidFill>
                  <a:srgbClr val="CC0000"/>
                </a:solidFill>
                <a:effectLst>
                  <a:outerShdw blurRad="38100" dist="38100" dir="2700000" algn="tl">
                    <a:srgbClr val="000000">
                      <a:alpha val="43137"/>
                    </a:srgbClr>
                  </a:outerShdw>
                </a:effectLst>
                <a:latin typeface="Arial" charset="0"/>
                <a:cs typeface="Arial" charset="0"/>
              </a:rPr>
              <a:t>đó</a:t>
            </a:r>
            <a:r>
              <a:rPr lang="en-US" sz="2000" b="1" i="1" dirty="0">
                <a:solidFill>
                  <a:srgbClr val="CC0000"/>
                </a:solidFill>
                <a:effectLst>
                  <a:outerShdw blurRad="38100" dist="38100" dir="2700000" algn="tl">
                    <a:srgbClr val="000000">
                      <a:alpha val="43137"/>
                    </a:srgbClr>
                  </a:outerShdw>
                </a:effectLst>
                <a:latin typeface="Arial" charset="0"/>
                <a:cs typeface="Arial" charset="0"/>
              </a:rPr>
              <a:t> </a:t>
            </a:r>
            <a:r>
              <a:rPr lang="en-US" sz="2000" b="1" i="1" dirty="0" err="1">
                <a:solidFill>
                  <a:srgbClr val="CC0000"/>
                </a:solidFill>
                <a:effectLst>
                  <a:outerShdw blurRad="38100" dist="38100" dir="2700000" algn="tl">
                    <a:srgbClr val="000000">
                      <a:alpha val="43137"/>
                    </a:srgbClr>
                  </a:outerShdw>
                </a:effectLst>
                <a:latin typeface="Arial" charset="0"/>
                <a:cs typeface="Arial" charset="0"/>
              </a:rPr>
              <a:t>nở</a:t>
            </a:r>
            <a:r>
              <a:rPr lang="en-US" sz="2000" b="1" i="1" dirty="0">
                <a:solidFill>
                  <a:srgbClr val="CC0000"/>
                </a:solidFill>
                <a:effectLst>
                  <a:outerShdw blurRad="38100" dist="38100" dir="2700000" algn="tl">
                    <a:srgbClr val="000000">
                      <a:alpha val="43137"/>
                    </a:srgbClr>
                  </a:outerShdw>
                </a:effectLst>
                <a:latin typeface="Arial" charset="0"/>
                <a:cs typeface="Arial" charset="0"/>
              </a:rPr>
              <a:t> </a:t>
            </a:r>
            <a:r>
              <a:rPr lang="en-US" sz="2000" b="1" i="1" dirty="0" err="1">
                <a:solidFill>
                  <a:srgbClr val="CC0000"/>
                </a:solidFill>
                <a:effectLst>
                  <a:outerShdw blurRad="38100" dist="38100" dir="2700000" algn="tl">
                    <a:srgbClr val="000000">
                      <a:alpha val="43137"/>
                    </a:srgbClr>
                  </a:outerShdw>
                </a:effectLst>
                <a:latin typeface="Arial" charset="0"/>
                <a:cs typeface="Arial" charset="0"/>
              </a:rPr>
              <a:t>ra</a:t>
            </a:r>
            <a:r>
              <a:rPr lang="en-US" sz="2000" b="1" i="1" dirty="0">
                <a:solidFill>
                  <a:srgbClr val="CC0000"/>
                </a:solidFill>
                <a:effectLst>
                  <a:outerShdw blurRad="38100" dist="38100" dir="2700000" algn="tl">
                    <a:srgbClr val="000000">
                      <a:alpha val="43137"/>
                    </a:srgbClr>
                  </a:outerShdw>
                </a:effectLst>
                <a:latin typeface="Arial" charset="0"/>
                <a:cs typeface="Arial" charset="0"/>
              </a:rPr>
              <a:t> con </a:t>
            </a:r>
            <a:r>
              <a:rPr lang="en-US" sz="2000" b="1" i="1" dirty="0" err="1">
                <a:solidFill>
                  <a:srgbClr val="CC0000"/>
                </a:solidFill>
                <a:effectLst>
                  <a:outerShdw blurRad="38100" dist="38100" dir="2700000" algn="tl">
                    <a:srgbClr val="000000">
                      <a:alpha val="43137"/>
                    </a:srgbClr>
                  </a:outerShdw>
                </a:effectLst>
                <a:latin typeface="Arial" charset="0"/>
                <a:cs typeface="Arial" charset="0"/>
              </a:rPr>
              <a:t>chim</a:t>
            </a:r>
            <a:r>
              <a:rPr lang="en-US" sz="2000" b="1" i="1" dirty="0">
                <a:solidFill>
                  <a:srgbClr val="CC0000"/>
                </a:solidFill>
                <a:effectLst>
                  <a:outerShdw blurRad="38100" dist="38100" dir="2700000" algn="tl">
                    <a:srgbClr val="000000">
                      <a:alpha val="43137"/>
                    </a:srgbClr>
                  </a:outerShdw>
                </a:effectLst>
                <a:latin typeface="Arial" charset="0"/>
                <a:cs typeface="Arial" charset="0"/>
              </a:rPr>
              <a:t> non </a:t>
            </a:r>
            <a:r>
              <a:rPr lang="en-US" sz="2000" b="1" i="1" dirty="0" err="1">
                <a:solidFill>
                  <a:srgbClr val="CC0000"/>
                </a:solidFill>
                <a:effectLst>
                  <a:outerShdw blurRad="38100" dist="38100" dir="2700000" algn="tl">
                    <a:srgbClr val="000000">
                      <a:alpha val="43137"/>
                    </a:srgbClr>
                  </a:outerShdw>
                </a:effectLst>
                <a:latin typeface="Arial" charset="0"/>
                <a:cs typeface="Arial" charset="0"/>
              </a:rPr>
              <a:t>cộng</a:t>
            </a:r>
            <a:r>
              <a:rPr lang="en-US" sz="2000" b="1" i="1" dirty="0">
                <a:solidFill>
                  <a:srgbClr val="CC0000"/>
                </a:solidFill>
                <a:effectLst>
                  <a:outerShdw blurRad="38100" dist="38100" dir="2700000" algn="tl">
                    <a:srgbClr val="000000">
                      <a:alpha val="43137"/>
                    </a:srgbClr>
                  </a:outerShdw>
                </a:effectLst>
                <a:latin typeface="Arial" charset="0"/>
                <a:cs typeface="Arial" charset="0"/>
              </a:rPr>
              <a:t> </a:t>
            </a:r>
            <a:r>
              <a:rPr lang="en-US" sz="2000" b="1" i="1" dirty="0" err="1">
                <a:solidFill>
                  <a:srgbClr val="CC0000"/>
                </a:solidFill>
                <a:effectLst>
                  <a:outerShdw blurRad="38100" dist="38100" dir="2700000" algn="tl">
                    <a:srgbClr val="000000">
                      <a:alpha val="43137"/>
                    </a:srgbClr>
                  </a:outerShdw>
                </a:effectLst>
                <a:latin typeface="Arial" charset="0"/>
                <a:cs typeface="Arial" charset="0"/>
              </a:rPr>
              <a:t>sản</a:t>
            </a:r>
            <a:r>
              <a:rPr lang="en-US" sz="2000" b="1" i="1" dirty="0">
                <a:solidFill>
                  <a:srgbClr val="CC0000"/>
                </a:solidFill>
                <a:effectLst>
                  <a:outerShdw blurRad="38100" dist="38100" dir="2700000" algn="tl">
                    <a:srgbClr val="000000">
                      <a:alpha val="43137"/>
                    </a:srgbClr>
                  </a:outerShdw>
                </a:effectLst>
                <a:latin typeface="Arial" charset="0"/>
                <a:cs typeface="Arial" charset="0"/>
              </a:rPr>
              <a:t>”</a:t>
            </a:r>
          </a:p>
        </p:txBody>
      </p:sp>
      <p:sp>
        <p:nvSpPr>
          <p:cNvPr id="121884" name="Rectangle 28"/>
          <p:cNvSpPr>
            <a:spLocks noChangeArrowheads="1"/>
          </p:cNvSpPr>
          <p:nvPr/>
        </p:nvSpPr>
        <p:spPr bwMode="auto">
          <a:xfrm>
            <a:off x="5867400" y="5562600"/>
            <a:ext cx="2819400" cy="685800"/>
          </a:xfrm>
          <a:prstGeom prst="rect">
            <a:avLst/>
          </a:prstGeom>
          <a:solidFill>
            <a:srgbClr val="FDFABB"/>
          </a:solidFill>
          <a:ln w="9525">
            <a:noFill/>
            <a:miter lim="800000"/>
            <a:headEnd/>
            <a:tailEnd/>
          </a:ln>
          <a:effectLst/>
          <a:scene3d>
            <a:camera prst="orthographicFront"/>
            <a:lightRig rig="threePt" dir="t"/>
          </a:scene3d>
          <a:sp3d>
            <a:bevelT w="165100" prst="coolSlant"/>
          </a:sp3d>
        </p:spPr>
        <p:txBody>
          <a:bodyPr/>
          <a:lstStyle/>
          <a:p>
            <a:pPr marL="381000" indent="-381000" algn="ctr">
              <a:spcBef>
                <a:spcPct val="20000"/>
              </a:spcBef>
              <a:buClr>
                <a:schemeClr val="hlink"/>
              </a:buClr>
              <a:buFont typeface="Wingdings" pitchFamily="2" charset="2"/>
              <a:buNone/>
              <a:defRPr/>
            </a:pPr>
            <a:r>
              <a:rPr lang="vi-VN" b="1" i="1" dirty="0">
                <a:solidFill>
                  <a:srgbClr val="0000FF"/>
                </a:solidFill>
                <a:latin typeface="+mj-lt"/>
                <a:cs typeface="Arial" charset="0"/>
              </a:rPr>
              <a:t>Nguyễn Ái Quốc thời kỳ </a:t>
            </a:r>
            <a:endParaRPr lang="en-US" b="1" i="1" dirty="0">
              <a:solidFill>
                <a:srgbClr val="0000FF"/>
              </a:solidFill>
              <a:latin typeface="+mj-lt"/>
              <a:cs typeface="Arial" charset="0"/>
            </a:endParaRPr>
          </a:p>
          <a:p>
            <a:pPr marL="381000" indent="-381000" algn="ctr">
              <a:spcBef>
                <a:spcPct val="20000"/>
              </a:spcBef>
              <a:buClr>
                <a:schemeClr val="hlink"/>
              </a:buClr>
              <a:buFont typeface="Wingdings" pitchFamily="2" charset="2"/>
              <a:buNone/>
              <a:defRPr/>
            </a:pPr>
            <a:r>
              <a:rPr lang="vi-VN" b="1" i="1" dirty="0">
                <a:solidFill>
                  <a:srgbClr val="0000FF"/>
                </a:solidFill>
                <a:latin typeface="+mj-lt"/>
                <a:cs typeface="Arial" charset="0"/>
              </a:rPr>
              <a:t>hoạt</a:t>
            </a:r>
            <a:r>
              <a:rPr lang="en-US" b="1" i="1" dirty="0">
                <a:solidFill>
                  <a:srgbClr val="0000FF"/>
                </a:solidFill>
                <a:latin typeface="+mj-lt"/>
                <a:cs typeface="Arial" charset="0"/>
              </a:rPr>
              <a:t> </a:t>
            </a:r>
            <a:r>
              <a:rPr lang="vi-VN" b="1" i="1" dirty="0">
                <a:solidFill>
                  <a:srgbClr val="0000FF"/>
                </a:solidFill>
                <a:latin typeface="+mj-lt"/>
                <a:cs typeface="Arial" charset="0"/>
              </a:rPr>
              <a:t>động ở Trung Quốc</a:t>
            </a:r>
          </a:p>
        </p:txBody>
      </p:sp>
      <p:pic>
        <p:nvPicPr>
          <p:cNvPr id="85005" name="Picture 34" descr="NAQ o TQ"/>
          <p:cNvPicPr>
            <a:picLocks noChangeAspect="1" noChangeArrowheads="1"/>
          </p:cNvPicPr>
          <p:nvPr/>
        </p:nvPicPr>
        <p:blipFill>
          <a:blip r:embed="rId2" cstate="print">
            <a:lum bright="-6000" contrast="-12000"/>
          </a:blip>
          <a:srcRect/>
          <a:stretch>
            <a:fillRect/>
          </a:stretch>
        </p:blipFill>
        <p:spPr bwMode="auto">
          <a:xfrm>
            <a:off x="6248400" y="2971800"/>
            <a:ext cx="2133600" cy="2514600"/>
          </a:xfrm>
          <a:prstGeom prst="rect">
            <a:avLst/>
          </a:prstGeom>
          <a:noFill/>
          <a:ln w="38100">
            <a:solidFill>
              <a:schemeClr val="bg1"/>
            </a:solidFill>
            <a:miter lim="800000"/>
            <a:headEnd/>
            <a:tailEnd/>
          </a:ln>
          <a:scene3d>
            <a:camera prst="orthographicFront"/>
            <a:lightRig rig="threePt" dir="t"/>
          </a:scene3d>
          <a:sp3d>
            <a:bevelT prst="slope"/>
          </a:sp3d>
        </p:spPr>
      </p:pic>
      <p:sp>
        <p:nvSpPr>
          <p:cNvPr id="8206" name="Text Box 17"/>
          <p:cNvSpPr txBox="1">
            <a:spLocks noChangeArrowheads="1"/>
          </p:cNvSpPr>
          <p:nvPr/>
        </p:nvSpPr>
        <p:spPr bwMode="auto">
          <a:xfrm>
            <a:off x="0" y="6613525"/>
            <a:ext cx="9144000" cy="244475"/>
          </a:xfrm>
          <a:prstGeom prst="rect">
            <a:avLst/>
          </a:prstGeom>
          <a:gradFill rotWithShape="0">
            <a:gsLst>
              <a:gs pos="0">
                <a:srgbClr val="FF9FED"/>
              </a:gs>
              <a:gs pos="100000">
                <a:srgbClr val="CC0066"/>
              </a:gs>
            </a:gsLst>
            <a:lin ang="5400000" scaled="1"/>
          </a:gradFill>
          <a:ln>
            <a:noFill/>
          </a:ln>
          <a:effectLst>
            <a:prstShdw prst="shdw17" dist="17961" dir="2700000">
              <a:srgbClr val="995F8E">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endParaRPr lang="en-US" sz="1000"/>
          </a:p>
        </p:txBody>
      </p:sp>
      <p:sp>
        <p:nvSpPr>
          <p:cNvPr id="18" name="Content Placeholder 2"/>
          <p:cNvSpPr txBox="1">
            <a:spLocks/>
          </p:cNvSpPr>
          <p:nvPr/>
        </p:nvSpPr>
        <p:spPr bwMode="auto">
          <a:xfrm>
            <a:off x="381000" y="533400"/>
            <a:ext cx="8382000" cy="914400"/>
          </a:xfrm>
          <a:prstGeom prst="rect">
            <a:avLst/>
          </a:prstGeom>
          <a:solidFill>
            <a:srgbClr val="FBF693"/>
          </a:solidFill>
          <a:ln w="9525">
            <a:noFill/>
            <a:miter lim="800000"/>
            <a:headEnd/>
            <a:tailEnd/>
          </a:ln>
          <a:scene3d>
            <a:camera prst="orthographicFront"/>
            <a:lightRig rig="threePt" dir="t"/>
          </a:scene3d>
          <a:sp3d>
            <a:bevelT w="139700" prst="cross"/>
          </a:sp3d>
        </p:spPr>
        <p:txBody>
          <a:bodyPr/>
          <a:lstStyle/>
          <a:p>
            <a:pPr marL="515938" lvl="1" indent="-457200" algn="just" fontAlgn="auto">
              <a:spcBef>
                <a:spcPct val="20000"/>
              </a:spcBef>
              <a:spcAft>
                <a:spcPts val="0"/>
              </a:spcAft>
              <a:defRPr/>
            </a:pPr>
            <a:r>
              <a:rPr lang="en-US" sz="2800" b="1" dirty="0">
                <a:latin typeface="Times New Roman" pitchFamily="18" charset="0"/>
                <a:cs typeface="Times New Roman" pitchFamily="18" charset="0"/>
              </a:rPr>
              <a:t>3. </a:t>
            </a:r>
            <a:r>
              <a:rPr lang="en-US" sz="2800" b="1" dirty="0" err="1">
                <a:latin typeface="Times New Roman" pitchFamily="18" charset="0"/>
                <a:cs typeface="Times New Roman" pitchFamily="18" charset="0"/>
              </a:rPr>
              <a:t>Thời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kỳ</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cuối</a:t>
            </a:r>
            <a:r>
              <a:rPr lang="en-US" sz="2800" b="1" dirty="0">
                <a:latin typeface="Times New Roman" pitchFamily="18" charset="0"/>
                <a:cs typeface="Times New Roman" pitchFamily="18" charset="0"/>
              </a:rPr>
              <a:t> 1920 - </a:t>
            </a:r>
            <a:r>
              <a:rPr lang="en-US" sz="2800" b="1" dirty="0" err="1">
                <a:latin typeface="Times New Roman" pitchFamily="18" charset="0"/>
                <a:cs typeface="Times New Roman" pitchFamily="18" charset="0"/>
              </a:rPr>
              <a:t>đầu</a:t>
            </a:r>
            <a:r>
              <a:rPr lang="en-US" sz="2800" b="1" dirty="0">
                <a:latin typeface="Times New Roman" pitchFamily="18" charset="0"/>
                <a:cs typeface="Times New Roman" pitchFamily="18" charset="0"/>
              </a:rPr>
              <a:t> 1930: H</a:t>
            </a:r>
            <a:r>
              <a:rPr lang="ru-RU" sz="2800" b="1" dirty="0">
                <a:latin typeface="Times New Roman" pitchFamily="18" charset="0"/>
                <a:cs typeface="Times New Roman" pitchFamily="18" charset="0"/>
              </a:rPr>
              <a:t>ình thành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những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nội</a:t>
            </a:r>
            <a:r>
              <a:rPr lang="en-US" sz="2800" b="1" dirty="0">
                <a:latin typeface="Times New Roman" pitchFamily="18" charset="0"/>
                <a:cs typeface="Times New Roman" pitchFamily="18" charset="0"/>
              </a:rPr>
              <a:t> dung</a:t>
            </a:r>
            <a:r>
              <a:rPr lang="ru-RU" sz="2800" b="1" dirty="0">
                <a:latin typeface="Times New Roman" pitchFamily="18" charset="0"/>
                <a:cs typeface="Times New Roman" pitchFamily="18" charset="0"/>
              </a:rPr>
              <a:t> cơ bản tư tưởng về cách mạng Việt Nam</a:t>
            </a:r>
            <a:endParaRPr lang="en-US" sz="2800" b="1" dirty="0">
              <a:latin typeface="Times New Roman" pitchFamily="18" charset="0"/>
              <a:cs typeface="Times New Roman" pitchFamily="18" charset="0"/>
            </a:endParaRPr>
          </a:p>
          <a:p>
            <a:pPr marL="857250" lvl="1" indent="-457200" algn="just" fontAlgn="auto">
              <a:spcBef>
                <a:spcPct val="20000"/>
              </a:spcBef>
              <a:spcAft>
                <a:spcPts val="0"/>
              </a:spcAft>
              <a:defRPr/>
            </a:pPr>
            <a:endParaRPr lang="en-US" sz="2800" b="1" dirty="0">
              <a:effectLst>
                <a:outerShdw blurRad="38100" dist="38100" dir="2700000" algn="tl">
                  <a:srgbClr val="C0C0C0"/>
                </a:outerShdw>
              </a:effectLst>
              <a:latin typeface="+mn-lt"/>
              <a:cs typeface="+mn-cs"/>
            </a:endParaRPr>
          </a:p>
        </p:txBody>
      </p:sp>
    </p:spTree>
    <p:extLst>
      <p:ext uri="{BB962C8B-B14F-4D97-AF65-F5344CB8AC3E}">
        <p14:creationId xmlns:p14="http://schemas.microsoft.com/office/powerpoint/2010/main" val="376750060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21874"/>
                                        </p:tgtEl>
                                        <p:attrNameLst>
                                          <p:attrName>style.visibility</p:attrName>
                                        </p:attrNameLst>
                                      </p:cBhvr>
                                      <p:to>
                                        <p:strVal val="visible"/>
                                      </p:to>
                                    </p:set>
                                    <p:anim calcmode="lin" valueType="num">
                                      <p:cBhvr>
                                        <p:cTn id="7" dur="500" fill="hold"/>
                                        <p:tgtEl>
                                          <p:spTgt spid="121874"/>
                                        </p:tgtEl>
                                        <p:attrNameLst>
                                          <p:attrName>ppt_w</p:attrName>
                                        </p:attrNameLst>
                                      </p:cBhvr>
                                      <p:tavLst>
                                        <p:tav tm="0">
                                          <p:val>
                                            <p:fltVal val="0"/>
                                          </p:val>
                                        </p:tav>
                                        <p:tav tm="100000">
                                          <p:val>
                                            <p:strVal val="#ppt_w"/>
                                          </p:val>
                                        </p:tav>
                                      </p:tavLst>
                                    </p:anim>
                                    <p:anim calcmode="lin" valueType="num">
                                      <p:cBhvr>
                                        <p:cTn id="8" dur="500" fill="hold"/>
                                        <p:tgtEl>
                                          <p:spTgt spid="121874"/>
                                        </p:tgtEl>
                                        <p:attrNameLst>
                                          <p:attrName>ppt_h</p:attrName>
                                        </p:attrNameLst>
                                      </p:cBhvr>
                                      <p:tavLst>
                                        <p:tav tm="0">
                                          <p:val>
                                            <p:fltVal val="0"/>
                                          </p:val>
                                        </p:tav>
                                        <p:tav tm="100000">
                                          <p:val>
                                            <p:strVal val="#ppt_h"/>
                                          </p:val>
                                        </p:tav>
                                      </p:tavLst>
                                    </p:anim>
                                    <p:animEffect transition="in" filter="fade">
                                      <p:cBhvr>
                                        <p:cTn id="9" dur="500"/>
                                        <p:tgtEl>
                                          <p:spTgt spid="121874"/>
                                        </p:tgtEl>
                                      </p:cBhvr>
                                    </p:animEffect>
                                  </p:childTnLst>
                                </p:cTn>
                              </p:par>
                            </p:childTnLst>
                          </p:cTn>
                        </p:par>
                        <p:par>
                          <p:cTn id="10" fill="hold" nodeType="afterGroup">
                            <p:stCondLst>
                              <p:cond delay="500"/>
                            </p:stCondLst>
                            <p:childTnLst>
                              <p:par>
                                <p:cTn id="11" presetID="22" presetClass="entr" presetSubtype="4" fill="hold" nodeType="afterEffect">
                                  <p:stCondLst>
                                    <p:cond delay="0"/>
                                  </p:stCondLst>
                                  <p:childTnLst>
                                    <p:set>
                                      <p:cBhvr>
                                        <p:cTn id="12" dur="1" fill="hold">
                                          <p:stCondLst>
                                            <p:cond delay="0"/>
                                          </p:stCondLst>
                                        </p:cTn>
                                        <p:tgtEl>
                                          <p:spTgt spid="121881"/>
                                        </p:tgtEl>
                                        <p:attrNameLst>
                                          <p:attrName>style.visibility</p:attrName>
                                        </p:attrNameLst>
                                      </p:cBhvr>
                                      <p:to>
                                        <p:strVal val="visible"/>
                                      </p:to>
                                    </p:set>
                                    <p:animEffect transition="in" filter="wipe(down)">
                                      <p:cBhvr>
                                        <p:cTn id="13" dur="500"/>
                                        <p:tgtEl>
                                          <p:spTgt spid="121881"/>
                                        </p:tgtEl>
                                      </p:cBhvr>
                                    </p:animEffect>
                                  </p:childTnLst>
                                </p:cTn>
                              </p:par>
                            </p:childTnLst>
                          </p:cTn>
                        </p:par>
                        <p:par>
                          <p:cTn id="14" fill="hold" nodeType="afterGroup">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121879"/>
                                        </p:tgtEl>
                                        <p:attrNameLst>
                                          <p:attrName>style.visibility</p:attrName>
                                        </p:attrNameLst>
                                      </p:cBhvr>
                                      <p:to>
                                        <p:strVal val="visible"/>
                                      </p:to>
                                    </p:set>
                                    <p:animEffect transition="in" filter="wipe(down)">
                                      <p:cBhvr>
                                        <p:cTn id="17" dur="500"/>
                                        <p:tgtEl>
                                          <p:spTgt spid="121879"/>
                                        </p:tgtEl>
                                      </p:cBhvr>
                                    </p:animEffect>
                                  </p:childTnLst>
                                </p:cTn>
                              </p:par>
                            </p:childTnLst>
                          </p:cTn>
                        </p:par>
                        <p:par>
                          <p:cTn id="18" fill="hold" nodeType="afterGroup">
                            <p:stCondLst>
                              <p:cond delay="1500"/>
                            </p:stCondLst>
                            <p:childTnLst>
                              <p:par>
                                <p:cTn id="19" presetID="22" presetClass="entr" presetSubtype="4" fill="hold" nodeType="afterEffect">
                                  <p:stCondLst>
                                    <p:cond delay="0"/>
                                  </p:stCondLst>
                                  <p:childTnLst>
                                    <p:set>
                                      <p:cBhvr>
                                        <p:cTn id="20" dur="1" fill="hold">
                                          <p:stCondLst>
                                            <p:cond delay="0"/>
                                          </p:stCondLst>
                                        </p:cTn>
                                        <p:tgtEl>
                                          <p:spTgt spid="121882"/>
                                        </p:tgtEl>
                                        <p:attrNameLst>
                                          <p:attrName>style.visibility</p:attrName>
                                        </p:attrNameLst>
                                      </p:cBhvr>
                                      <p:to>
                                        <p:strVal val="visible"/>
                                      </p:to>
                                    </p:set>
                                    <p:animEffect transition="in" filter="wipe(down)">
                                      <p:cBhvr>
                                        <p:cTn id="21" dur="500"/>
                                        <p:tgtEl>
                                          <p:spTgt spid="121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74" grpId="0" animBg="1"/>
      <p:bldP spid="12187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7" descr="NAQ o TQ"/>
          <p:cNvPicPr>
            <a:picLocks noChangeAspect="1" noChangeArrowheads="1"/>
          </p:cNvPicPr>
          <p:nvPr/>
        </p:nvPicPr>
        <p:blipFill>
          <a:blip r:embed="rId2">
            <a:lum bright="-6000" contrast="-12000"/>
          </a:blip>
          <a:srcRect/>
          <a:stretch>
            <a:fillRect/>
          </a:stretch>
        </p:blipFill>
        <p:spPr bwMode="auto">
          <a:xfrm>
            <a:off x="1049338" y="2819400"/>
            <a:ext cx="2373312" cy="2892425"/>
          </a:xfrm>
          <a:prstGeom prst="rect">
            <a:avLst/>
          </a:prstGeom>
          <a:noFill/>
          <a:ln w="38100">
            <a:noFill/>
            <a:miter lim="800000"/>
            <a:headEnd/>
            <a:tailEnd/>
          </a:ln>
          <a:effectLst>
            <a:outerShdw blurRad="76200" dir="13500000" sy="23000" kx="1200000" algn="br" rotWithShape="0">
              <a:prstClr val="black">
                <a:alpha val="20000"/>
              </a:prstClr>
            </a:outerShdw>
          </a:effectLst>
        </p:spPr>
      </p:pic>
      <p:pic>
        <p:nvPicPr>
          <p:cNvPr id="41990" name="Picture 8" descr="chan dung Ho Tung Mau"/>
          <p:cNvPicPr>
            <a:picLocks noChangeAspect="1" noChangeArrowheads="1"/>
          </p:cNvPicPr>
          <p:nvPr/>
        </p:nvPicPr>
        <p:blipFill>
          <a:blip r:embed="rId3"/>
          <a:srcRect/>
          <a:stretch>
            <a:fillRect/>
          </a:stretch>
        </p:blipFill>
        <p:spPr bwMode="auto">
          <a:xfrm>
            <a:off x="5770563" y="2820988"/>
            <a:ext cx="2382837" cy="2906712"/>
          </a:xfrm>
          <a:prstGeom prst="rect">
            <a:avLst/>
          </a:prstGeom>
          <a:noFill/>
          <a:ln w="38100">
            <a:noFill/>
            <a:miter lim="800000"/>
            <a:headEnd/>
            <a:tailEnd/>
          </a:ln>
          <a:effectLst>
            <a:outerShdw blurRad="76200" dir="13500000" sy="23000" kx="1200000" algn="br" rotWithShape="0">
              <a:prstClr val="black">
                <a:alpha val="20000"/>
              </a:prstClr>
            </a:outerShdw>
          </a:effectLst>
        </p:spPr>
      </p:pic>
      <p:pic>
        <p:nvPicPr>
          <p:cNvPr id="41991" name="Picture 9" descr="chan dung Le Hong Son"/>
          <p:cNvPicPr>
            <a:picLocks noChangeAspect="1" noChangeArrowheads="1"/>
          </p:cNvPicPr>
          <p:nvPr/>
        </p:nvPicPr>
        <p:blipFill>
          <a:blip r:embed="rId4"/>
          <a:srcRect/>
          <a:stretch>
            <a:fillRect/>
          </a:stretch>
        </p:blipFill>
        <p:spPr bwMode="auto">
          <a:xfrm>
            <a:off x="3473450" y="2819400"/>
            <a:ext cx="2338388" cy="2908300"/>
          </a:xfrm>
          <a:prstGeom prst="rect">
            <a:avLst/>
          </a:prstGeom>
          <a:noFill/>
          <a:ln w="38100">
            <a:noFill/>
            <a:miter lim="800000"/>
            <a:headEnd/>
            <a:tailEnd/>
          </a:ln>
          <a:effectLst>
            <a:outerShdw blurRad="76200" dir="13500000" sy="23000" kx="1200000" algn="br" rotWithShape="0">
              <a:prstClr val="black">
                <a:alpha val="20000"/>
              </a:prstClr>
            </a:outerShdw>
          </a:effectLst>
        </p:spPr>
      </p:pic>
      <p:sp>
        <p:nvSpPr>
          <p:cNvPr id="131083" name="AutoShape 11"/>
          <p:cNvSpPr>
            <a:spLocks noChangeArrowheads="1"/>
          </p:cNvSpPr>
          <p:nvPr/>
        </p:nvSpPr>
        <p:spPr bwMode="gray">
          <a:xfrm>
            <a:off x="1088526" y="5791200"/>
            <a:ext cx="2286000" cy="498475"/>
          </a:xfrm>
          <a:prstGeom prst="roundRect">
            <a:avLst>
              <a:gd name="adj" fmla="val 50000"/>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defRPr/>
            </a:pPr>
            <a:r>
              <a:rPr lang="en-US" sz="2000" b="1" dirty="0" err="1">
                <a:solidFill>
                  <a:schemeClr val="bg1"/>
                </a:solidFill>
                <a:effectLst>
                  <a:outerShdw blurRad="38100" dist="38100" dir="2700000" algn="tl">
                    <a:srgbClr val="C0C0C0"/>
                  </a:outerShdw>
                </a:effectLst>
                <a:latin typeface="Times New Roman" pitchFamily="18" charset="0"/>
                <a:cs typeface="Times New Roman" pitchFamily="18" charset="0"/>
              </a:rPr>
              <a:t>Nguyễn</a:t>
            </a:r>
            <a:r>
              <a:rPr lang="en-US" sz="2000" b="1" dirty="0">
                <a:solidFill>
                  <a:schemeClr val="bg1"/>
                </a:solidFill>
                <a:effectLst>
                  <a:outerShdw blurRad="38100" dist="38100" dir="2700000" algn="tl">
                    <a:srgbClr val="C0C0C0"/>
                  </a:outerShdw>
                </a:effectLst>
                <a:latin typeface="Times New Roman" pitchFamily="18" charset="0"/>
                <a:cs typeface="Times New Roman" pitchFamily="18" charset="0"/>
              </a:rPr>
              <a:t> </a:t>
            </a:r>
            <a:r>
              <a:rPr lang="en-US" sz="2000" b="1" dirty="0" err="1">
                <a:solidFill>
                  <a:schemeClr val="bg1"/>
                </a:solidFill>
                <a:effectLst>
                  <a:outerShdw blurRad="38100" dist="38100" dir="2700000" algn="tl">
                    <a:srgbClr val="C0C0C0"/>
                  </a:outerShdw>
                </a:effectLst>
                <a:latin typeface="Times New Roman" pitchFamily="18" charset="0"/>
                <a:cs typeface="Times New Roman" pitchFamily="18" charset="0"/>
              </a:rPr>
              <a:t>Ái</a:t>
            </a:r>
            <a:r>
              <a:rPr lang="en-US" sz="2000" b="1" dirty="0">
                <a:solidFill>
                  <a:schemeClr val="bg1"/>
                </a:solidFill>
                <a:effectLst>
                  <a:outerShdw blurRad="38100" dist="38100" dir="2700000" algn="tl">
                    <a:srgbClr val="C0C0C0"/>
                  </a:outerShdw>
                </a:effectLst>
                <a:latin typeface="Times New Roman" pitchFamily="18" charset="0"/>
                <a:cs typeface="Times New Roman" pitchFamily="18" charset="0"/>
              </a:rPr>
              <a:t> </a:t>
            </a:r>
            <a:r>
              <a:rPr lang="en-US" sz="2000" b="1" dirty="0" err="1">
                <a:solidFill>
                  <a:schemeClr val="bg1"/>
                </a:solidFill>
                <a:effectLst>
                  <a:outerShdw blurRad="38100" dist="38100" dir="2700000" algn="tl">
                    <a:srgbClr val="C0C0C0"/>
                  </a:outerShdw>
                </a:effectLst>
                <a:latin typeface="Times New Roman" pitchFamily="18" charset="0"/>
                <a:cs typeface="Times New Roman" pitchFamily="18" charset="0"/>
              </a:rPr>
              <a:t>Quốc</a:t>
            </a:r>
            <a:endParaRPr lang="en-US" sz="2000" b="1" dirty="0">
              <a:solidFill>
                <a:schemeClr val="bg1"/>
              </a:solidFill>
              <a:effectLst>
                <a:outerShdw blurRad="38100" dist="38100" dir="2700000" algn="tl">
                  <a:srgbClr val="C0C0C0"/>
                </a:outerShdw>
              </a:effectLst>
              <a:latin typeface="Times New Roman" pitchFamily="18" charset="0"/>
              <a:cs typeface="Times New Roman" pitchFamily="18" charset="0"/>
            </a:endParaRPr>
          </a:p>
        </p:txBody>
      </p:sp>
      <p:sp>
        <p:nvSpPr>
          <p:cNvPr id="131084" name="AutoShape 12"/>
          <p:cNvSpPr>
            <a:spLocks noChangeArrowheads="1"/>
          </p:cNvSpPr>
          <p:nvPr/>
        </p:nvSpPr>
        <p:spPr bwMode="gray">
          <a:xfrm>
            <a:off x="3563937" y="5791200"/>
            <a:ext cx="2209800" cy="498475"/>
          </a:xfrm>
          <a:prstGeom prst="roundRect">
            <a:avLst>
              <a:gd name="adj" fmla="val 50000"/>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defRPr/>
            </a:pPr>
            <a:r>
              <a:rPr lang="en-US" sz="2000" b="1" dirty="0" err="1">
                <a:solidFill>
                  <a:schemeClr val="bg1"/>
                </a:solidFill>
                <a:effectLst>
                  <a:outerShdw blurRad="38100" dist="38100" dir="2700000" algn="tl">
                    <a:srgbClr val="C0C0C0"/>
                  </a:outerShdw>
                </a:effectLst>
                <a:latin typeface="Times New Roman" pitchFamily="18" charset="0"/>
                <a:cs typeface="Times New Roman" pitchFamily="18" charset="0"/>
              </a:rPr>
              <a:t>Lê</a:t>
            </a:r>
            <a:r>
              <a:rPr lang="en-US" sz="2000" b="1" dirty="0">
                <a:solidFill>
                  <a:schemeClr val="bg1"/>
                </a:solidFill>
                <a:effectLst>
                  <a:outerShdw blurRad="38100" dist="38100" dir="2700000" algn="tl">
                    <a:srgbClr val="C0C0C0"/>
                  </a:outerShdw>
                </a:effectLst>
                <a:latin typeface="Times New Roman" pitchFamily="18" charset="0"/>
                <a:cs typeface="Times New Roman" pitchFamily="18" charset="0"/>
              </a:rPr>
              <a:t> </a:t>
            </a:r>
            <a:r>
              <a:rPr lang="en-US" sz="2000" b="1" dirty="0" err="1">
                <a:solidFill>
                  <a:schemeClr val="bg1"/>
                </a:solidFill>
                <a:effectLst>
                  <a:outerShdw blurRad="38100" dist="38100" dir="2700000" algn="tl">
                    <a:srgbClr val="C0C0C0"/>
                  </a:outerShdw>
                </a:effectLst>
                <a:latin typeface="Times New Roman" pitchFamily="18" charset="0"/>
                <a:cs typeface="Times New Roman" pitchFamily="18" charset="0"/>
              </a:rPr>
              <a:t>Hồng</a:t>
            </a:r>
            <a:r>
              <a:rPr lang="en-US" sz="2000" b="1" dirty="0">
                <a:solidFill>
                  <a:schemeClr val="bg1"/>
                </a:solidFill>
                <a:effectLst>
                  <a:outerShdw blurRad="38100" dist="38100" dir="2700000" algn="tl">
                    <a:srgbClr val="C0C0C0"/>
                  </a:outerShdw>
                </a:effectLst>
                <a:latin typeface="Times New Roman" pitchFamily="18" charset="0"/>
                <a:cs typeface="Times New Roman" pitchFamily="18" charset="0"/>
              </a:rPr>
              <a:t> </a:t>
            </a:r>
            <a:r>
              <a:rPr lang="en-US" sz="2000" b="1" dirty="0" err="1">
                <a:solidFill>
                  <a:schemeClr val="bg1"/>
                </a:solidFill>
                <a:effectLst>
                  <a:outerShdw blurRad="38100" dist="38100" dir="2700000" algn="tl">
                    <a:srgbClr val="C0C0C0"/>
                  </a:outerShdw>
                </a:effectLst>
                <a:latin typeface="Times New Roman" pitchFamily="18" charset="0"/>
                <a:cs typeface="Times New Roman" pitchFamily="18" charset="0"/>
              </a:rPr>
              <a:t>Sơn</a:t>
            </a:r>
            <a:endParaRPr lang="en-US" sz="2000" b="1" dirty="0">
              <a:solidFill>
                <a:schemeClr val="bg1"/>
              </a:solidFill>
              <a:effectLst>
                <a:outerShdw blurRad="38100" dist="38100" dir="2700000" algn="tl">
                  <a:srgbClr val="C0C0C0"/>
                </a:outerShdw>
              </a:effectLst>
              <a:latin typeface="Times New Roman" pitchFamily="18" charset="0"/>
              <a:cs typeface="Times New Roman" pitchFamily="18" charset="0"/>
            </a:endParaRPr>
          </a:p>
        </p:txBody>
      </p:sp>
      <p:sp>
        <p:nvSpPr>
          <p:cNvPr id="131085" name="AutoShape 13"/>
          <p:cNvSpPr>
            <a:spLocks noChangeArrowheads="1"/>
          </p:cNvSpPr>
          <p:nvPr/>
        </p:nvSpPr>
        <p:spPr bwMode="gray">
          <a:xfrm>
            <a:off x="5926137" y="5791200"/>
            <a:ext cx="2209800" cy="498475"/>
          </a:xfrm>
          <a:prstGeom prst="roundRect">
            <a:avLst>
              <a:gd name="adj" fmla="val 50000"/>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defRPr/>
            </a:pPr>
            <a:r>
              <a:rPr lang="en-US" sz="2000" b="1" dirty="0" err="1">
                <a:solidFill>
                  <a:schemeClr val="bg1"/>
                </a:solidFill>
                <a:effectLst>
                  <a:outerShdw blurRad="38100" dist="38100" dir="2700000" algn="tl">
                    <a:srgbClr val="C0C0C0"/>
                  </a:outerShdw>
                </a:effectLst>
                <a:latin typeface="Times New Roman" pitchFamily="18" charset="0"/>
                <a:cs typeface="Times New Roman" pitchFamily="18" charset="0"/>
              </a:rPr>
              <a:t>Hồ</a:t>
            </a:r>
            <a:r>
              <a:rPr lang="en-US" sz="2000" b="1" dirty="0">
                <a:solidFill>
                  <a:schemeClr val="bg1"/>
                </a:solidFill>
                <a:effectLst>
                  <a:outerShdw blurRad="38100" dist="38100" dir="2700000" algn="tl">
                    <a:srgbClr val="C0C0C0"/>
                  </a:outerShdw>
                </a:effectLst>
                <a:latin typeface="Times New Roman" pitchFamily="18" charset="0"/>
                <a:cs typeface="Times New Roman" pitchFamily="18" charset="0"/>
              </a:rPr>
              <a:t> </a:t>
            </a:r>
            <a:r>
              <a:rPr lang="en-US" sz="2000" b="1" dirty="0" err="1">
                <a:solidFill>
                  <a:schemeClr val="bg1"/>
                </a:solidFill>
                <a:effectLst>
                  <a:outerShdw blurRad="38100" dist="38100" dir="2700000" algn="tl">
                    <a:srgbClr val="C0C0C0"/>
                  </a:outerShdw>
                </a:effectLst>
                <a:latin typeface="Times New Roman" pitchFamily="18" charset="0"/>
                <a:cs typeface="Times New Roman" pitchFamily="18" charset="0"/>
              </a:rPr>
              <a:t>Tùng</a:t>
            </a:r>
            <a:r>
              <a:rPr lang="en-US" sz="2000" b="1" dirty="0">
                <a:solidFill>
                  <a:schemeClr val="bg1"/>
                </a:solidFill>
                <a:effectLst>
                  <a:outerShdw blurRad="38100" dist="38100" dir="2700000" algn="tl">
                    <a:srgbClr val="C0C0C0"/>
                  </a:outerShdw>
                </a:effectLst>
                <a:latin typeface="Times New Roman" pitchFamily="18" charset="0"/>
                <a:cs typeface="Times New Roman" pitchFamily="18" charset="0"/>
              </a:rPr>
              <a:t> </a:t>
            </a:r>
            <a:r>
              <a:rPr lang="en-US" sz="2000" b="1" dirty="0" err="1">
                <a:solidFill>
                  <a:schemeClr val="bg1"/>
                </a:solidFill>
                <a:effectLst>
                  <a:outerShdw blurRad="38100" dist="38100" dir="2700000" algn="tl">
                    <a:srgbClr val="C0C0C0"/>
                  </a:outerShdw>
                </a:effectLst>
                <a:latin typeface="Times New Roman" pitchFamily="18" charset="0"/>
                <a:cs typeface="Times New Roman" pitchFamily="18" charset="0"/>
              </a:rPr>
              <a:t>Mậu</a:t>
            </a:r>
            <a:endParaRPr lang="en-US" sz="2000" b="1" dirty="0">
              <a:solidFill>
                <a:schemeClr val="bg1"/>
              </a:solidFill>
              <a:effectLst>
                <a:outerShdw blurRad="38100" dist="38100" dir="2700000" algn="tl">
                  <a:srgbClr val="C0C0C0"/>
                </a:outerShdw>
              </a:effectLst>
              <a:latin typeface="Times New Roman" pitchFamily="18" charset="0"/>
              <a:cs typeface="Times New Roman" pitchFamily="18" charset="0"/>
            </a:endParaRPr>
          </a:p>
        </p:txBody>
      </p:sp>
      <p:sp>
        <p:nvSpPr>
          <p:cNvPr id="9230" name="Text Box 18"/>
          <p:cNvSpPr txBox="1">
            <a:spLocks noChangeArrowheads="1"/>
          </p:cNvSpPr>
          <p:nvPr/>
        </p:nvSpPr>
        <p:spPr bwMode="auto">
          <a:xfrm>
            <a:off x="0" y="6613525"/>
            <a:ext cx="9144000" cy="244475"/>
          </a:xfrm>
          <a:prstGeom prst="rect">
            <a:avLst/>
          </a:prstGeom>
          <a:gradFill rotWithShape="0">
            <a:gsLst>
              <a:gs pos="0">
                <a:srgbClr val="FF9FED"/>
              </a:gs>
              <a:gs pos="100000">
                <a:srgbClr val="CC0066"/>
              </a:gs>
            </a:gsLst>
            <a:lin ang="5400000" scaled="1"/>
          </a:gradFill>
          <a:ln>
            <a:noFill/>
          </a:ln>
          <a:effectLst>
            <a:prstShdw prst="shdw17" dist="17961" dir="2700000">
              <a:srgbClr val="995F8E">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endParaRPr lang="en-US" sz="1000"/>
          </a:p>
        </p:txBody>
      </p:sp>
      <p:sp>
        <p:nvSpPr>
          <p:cNvPr id="15" name="Content Placeholder 2"/>
          <p:cNvSpPr txBox="1">
            <a:spLocks/>
          </p:cNvSpPr>
          <p:nvPr/>
        </p:nvSpPr>
        <p:spPr bwMode="auto">
          <a:xfrm>
            <a:off x="381000" y="457200"/>
            <a:ext cx="8382000" cy="914400"/>
          </a:xfrm>
          <a:prstGeom prst="rect">
            <a:avLst/>
          </a:prstGeom>
          <a:solidFill>
            <a:srgbClr val="FBF693"/>
          </a:solidFill>
          <a:ln w="9525">
            <a:noFill/>
            <a:miter lim="800000"/>
            <a:headEnd/>
            <a:tailEnd/>
          </a:ln>
          <a:scene3d>
            <a:camera prst="orthographicFront"/>
            <a:lightRig rig="threePt" dir="t"/>
          </a:scene3d>
          <a:sp3d>
            <a:bevelT w="139700" prst="cross"/>
          </a:sp3d>
        </p:spPr>
        <p:txBody>
          <a:bodyPr/>
          <a:lstStyle/>
          <a:p>
            <a:pPr marL="398463" lvl="1" indent="-339725" algn="just" fontAlgn="auto">
              <a:spcBef>
                <a:spcPct val="20000"/>
              </a:spcBef>
              <a:spcAft>
                <a:spcPts val="0"/>
              </a:spcAft>
              <a:defRPr/>
            </a:pPr>
            <a:r>
              <a:rPr lang="en-US" sz="2800" b="1" dirty="0">
                <a:latin typeface="Times New Roman" pitchFamily="18" charset="0"/>
                <a:cs typeface="Times New Roman" pitchFamily="18" charset="0"/>
              </a:rPr>
              <a:t>3. </a:t>
            </a:r>
            <a:r>
              <a:rPr lang="en-US" sz="2800" b="1" dirty="0" err="1">
                <a:latin typeface="Times New Roman" pitchFamily="18" charset="0"/>
                <a:cs typeface="Times New Roman" pitchFamily="18" charset="0"/>
              </a:rPr>
              <a:t>Thời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kỳ</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cuối</a:t>
            </a:r>
            <a:r>
              <a:rPr lang="en-US" sz="2800" b="1" dirty="0">
                <a:latin typeface="Times New Roman" pitchFamily="18" charset="0"/>
                <a:cs typeface="Times New Roman" pitchFamily="18" charset="0"/>
              </a:rPr>
              <a:t> 1920 - </a:t>
            </a:r>
            <a:r>
              <a:rPr lang="en-US" sz="2800" b="1" dirty="0" err="1">
                <a:latin typeface="Times New Roman" pitchFamily="18" charset="0"/>
                <a:cs typeface="Times New Roman" pitchFamily="18" charset="0"/>
              </a:rPr>
              <a:t>đầu</a:t>
            </a:r>
            <a:r>
              <a:rPr lang="en-US" sz="2800" b="1" dirty="0">
                <a:latin typeface="Times New Roman" pitchFamily="18" charset="0"/>
                <a:cs typeface="Times New Roman" pitchFamily="18" charset="0"/>
              </a:rPr>
              <a:t> 1930: H</a:t>
            </a:r>
            <a:r>
              <a:rPr lang="ru-RU" sz="2800" b="1" dirty="0">
                <a:latin typeface="Times New Roman" pitchFamily="18" charset="0"/>
                <a:cs typeface="Times New Roman" pitchFamily="18" charset="0"/>
              </a:rPr>
              <a:t>ình thành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những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nội</a:t>
            </a:r>
            <a:r>
              <a:rPr lang="en-US" sz="2800" b="1" dirty="0">
                <a:latin typeface="Times New Roman" pitchFamily="18" charset="0"/>
                <a:cs typeface="Times New Roman" pitchFamily="18" charset="0"/>
              </a:rPr>
              <a:t> dung</a:t>
            </a:r>
            <a:r>
              <a:rPr lang="ru-RU" sz="2800" b="1" dirty="0">
                <a:latin typeface="Times New Roman" pitchFamily="18" charset="0"/>
                <a:cs typeface="Times New Roman" pitchFamily="18" charset="0"/>
              </a:rPr>
              <a:t> cơ bản tư tưởng về cách mạng Việt Nam</a:t>
            </a:r>
            <a:endParaRPr lang="en-US" sz="2800" b="1" dirty="0">
              <a:latin typeface="Times New Roman" pitchFamily="18" charset="0"/>
              <a:cs typeface="Times New Roman" pitchFamily="18" charset="0"/>
            </a:endParaRPr>
          </a:p>
        </p:txBody>
      </p:sp>
      <p:sp>
        <p:nvSpPr>
          <p:cNvPr id="12" name="Rectangle 11"/>
          <p:cNvSpPr/>
          <p:nvPr/>
        </p:nvSpPr>
        <p:spPr>
          <a:xfrm>
            <a:off x="1143000" y="1524000"/>
            <a:ext cx="7467600" cy="990600"/>
          </a:xfrm>
          <a:prstGeom prst="rect">
            <a:avLst/>
          </a:prstGeom>
          <a:solidFill>
            <a:schemeClr val="accent6">
              <a:lumMod val="20000"/>
              <a:lumOff val="80000"/>
            </a:schemeClr>
          </a:solidFill>
          <a:ln>
            <a:solidFill>
              <a:schemeClr val="bg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err="1">
                <a:solidFill>
                  <a:schemeClr val="tx1"/>
                </a:solidFill>
                <a:latin typeface="Times New Roman" pitchFamily="18" charset="0"/>
                <a:cs typeface="Times New Roman" pitchFamily="18" charset="0"/>
              </a:rPr>
              <a:t>Các</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đồng</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chí</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đứng</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đầu</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Tổng</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bộ</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đầu</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tiên</a:t>
            </a:r>
            <a:r>
              <a:rPr lang="en-US" sz="2800" dirty="0">
                <a:solidFill>
                  <a:schemeClr val="tx1"/>
                </a:solidFill>
                <a:latin typeface="Times New Roman" pitchFamily="18" charset="0"/>
                <a:cs typeface="Times New Roman" pitchFamily="18" charset="0"/>
              </a:rPr>
              <a:t> </a:t>
            </a:r>
          </a:p>
          <a:p>
            <a:pPr algn="ctr">
              <a:defRPr/>
            </a:pPr>
            <a:r>
              <a:rPr lang="en-US" sz="2800" dirty="0" err="1">
                <a:solidFill>
                  <a:schemeClr val="tx1"/>
                </a:solidFill>
                <a:latin typeface="Times New Roman" pitchFamily="18" charset="0"/>
                <a:cs typeface="Times New Roman" pitchFamily="18" charset="0"/>
              </a:rPr>
              <a:t>của</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Hội</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Việt</a:t>
            </a:r>
            <a:r>
              <a:rPr lang="en-US" sz="2800" dirty="0">
                <a:solidFill>
                  <a:schemeClr val="tx1"/>
                </a:solidFill>
                <a:latin typeface="Times New Roman" pitchFamily="18" charset="0"/>
                <a:cs typeface="Times New Roman" pitchFamily="18" charset="0"/>
              </a:rPr>
              <a:t> Nam </a:t>
            </a:r>
            <a:r>
              <a:rPr lang="en-US" sz="2800" dirty="0" err="1">
                <a:solidFill>
                  <a:schemeClr val="tx1"/>
                </a:solidFill>
                <a:latin typeface="Times New Roman" pitchFamily="18" charset="0"/>
                <a:cs typeface="Times New Roman" pitchFamily="18" charset="0"/>
              </a:rPr>
              <a:t>Cách</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mạng</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thanh</a:t>
            </a:r>
            <a:r>
              <a:rPr lang="en-US" sz="2800" dirty="0">
                <a:solidFill>
                  <a:schemeClr val="tx1"/>
                </a:solidFill>
                <a:latin typeface="Times New Roman" pitchFamily="18" charset="0"/>
                <a:cs typeface="Times New Roman" pitchFamily="18" charset="0"/>
              </a:rPr>
              <a:t> </a:t>
            </a:r>
            <a:r>
              <a:rPr lang="en-US" sz="2800" dirty="0" err="1">
                <a:solidFill>
                  <a:schemeClr val="tx1"/>
                </a:solidFill>
                <a:latin typeface="Times New Roman" pitchFamily="18" charset="0"/>
                <a:cs typeface="Times New Roman" pitchFamily="18" charset="0"/>
              </a:rPr>
              <a:t>niên</a:t>
            </a:r>
            <a:endParaRPr lang="en-US" sz="28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30761191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41989"/>
                                        </p:tgtEl>
                                        <p:attrNameLst>
                                          <p:attrName>style.visibility</p:attrName>
                                        </p:attrNameLst>
                                      </p:cBhvr>
                                      <p:to>
                                        <p:strVal val="visible"/>
                                      </p:to>
                                    </p:set>
                                    <p:animEffect transition="in" filter="box(in)">
                                      <p:cBhvr>
                                        <p:cTn id="7" dur="500"/>
                                        <p:tgtEl>
                                          <p:spTgt spid="41989"/>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41991"/>
                                        </p:tgtEl>
                                        <p:attrNameLst>
                                          <p:attrName>style.visibility</p:attrName>
                                        </p:attrNameLst>
                                      </p:cBhvr>
                                      <p:to>
                                        <p:strVal val="visible"/>
                                      </p:to>
                                    </p:set>
                                    <p:animEffect transition="in" filter="box(in)">
                                      <p:cBhvr>
                                        <p:cTn id="11" dur="500"/>
                                        <p:tgtEl>
                                          <p:spTgt spid="41991"/>
                                        </p:tgtEl>
                                      </p:cBhvr>
                                    </p:animEffect>
                                  </p:childTnLst>
                                </p:cTn>
                              </p:par>
                            </p:childTnLst>
                          </p:cTn>
                        </p:par>
                        <p:par>
                          <p:cTn id="12" fill="hold" nodeType="afterGroup">
                            <p:stCondLst>
                              <p:cond delay="1000"/>
                            </p:stCondLst>
                            <p:childTnLst>
                              <p:par>
                                <p:cTn id="13" presetID="4" presetClass="entr" presetSubtype="16" fill="hold" nodeType="afterEffect">
                                  <p:stCondLst>
                                    <p:cond delay="0"/>
                                  </p:stCondLst>
                                  <p:childTnLst>
                                    <p:set>
                                      <p:cBhvr>
                                        <p:cTn id="14" dur="1" fill="hold">
                                          <p:stCondLst>
                                            <p:cond delay="0"/>
                                          </p:stCondLst>
                                        </p:cTn>
                                        <p:tgtEl>
                                          <p:spTgt spid="41990"/>
                                        </p:tgtEl>
                                        <p:attrNameLst>
                                          <p:attrName>style.visibility</p:attrName>
                                        </p:attrNameLst>
                                      </p:cBhvr>
                                      <p:to>
                                        <p:strVal val="visible"/>
                                      </p:to>
                                    </p:set>
                                    <p:animEffect transition="in" filter="box(in)">
                                      <p:cBhvr>
                                        <p:cTn id="15" dur="500"/>
                                        <p:tgtEl>
                                          <p:spTgt spid="41990"/>
                                        </p:tgtEl>
                                      </p:cBhvr>
                                    </p:animEffect>
                                  </p:childTnLst>
                                </p:cTn>
                              </p:par>
                              <p:par>
                                <p:cTn id="16" presetID="5" presetClass="entr" presetSubtype="10" fill="hold" nodeType="withEffect">
                                  <p:stCondLst>
                                    <p:cond delay="0"/>
                                  </p:stCondLst>
                                  <p:childTnLst>
                                    <p:set>
                                      <p:cBhvr>
                                        <p:cTn id="17" dur="1" fill="hold">
                                          <p:stCondLst>
                                            <p:cond delay="0"/>
                                          </p:stCondLst>
                                        </p:cTn>
                                        <p:tgtEl>
                                          <p:spTgt spid="131083"/>
                                        </p:tgtEl>
                                        <p:attrNameLst>
                                          <p:attrName>style.visibility</p:attrName>
                                        </p:attrNameLst>
                                      </p:cBhvr>
                                      <p:to>
                                        <p:strVal val="visible"/>
                                      </p:to>
                                    </p:set>
                                    <p:animEffect transition="in" filter="checkerboard(across)">
                                      <p:cBhvr>
                                        <p:cTn id="18" dur="500"/>
                                        <p:tgtEl>
                                          <p:spTgt spid="131083"/>
                                        </p:tgtEl>
                                      </p:cBhvr>
                                    </p:animEffect>
                                  </p:childTnLst>
                                </p:cTn>
                              </p:par>
                              <p:par>
                                <p:cTn id="19" presetID="5" presetClass="entr" presetSubtype="10" fill="hold" nodeType="withEffect">
                                  <p:stCondLst>
                                    <p:cond delay="0"/>
                                  </p:stCondLst>
                                  <p:childTnLst>
                                    <p:set>
                                      <p:cBhvr>
                                        <p:cTn id="20" dur="1" fill="hold">
                                          <p:stCondLst>
                                            <p:cond delay="0"/>
                                          </p:stCondLst>
                                        </p:cTn>
                                        <p:tgtEl>
                                          <p:spTgt spid="131084"/>
                                        </p:tgtEl>
                                        <p:attrNameLst>
                                          <p:attrName>style.visibility</p:attrName>
                                        </p:attrNameLst>
                                      </p:cBhvr>
                                      <p:to>
                                        <p:strVal val="visible"/>
                                      </p:to>
                                    </p:set>
                                    <p:animEffect transition="in" filter="checkerboard(across)">
                                      <p:cBhvr>
                                        <p:cTn id="21" dur="500"/>
                                        <p:tgtEl>
                                          <p:spTgt spid="131084"/>
                                        </p:tgtEl>
                                      </p:cBhvr>
                                    </p:animEffect>
                                  </p:childTnLst>
                                </p:cTn>
                              </p:par>
                              <p:par>
                                <p:cTn id="22" presetID="5" presetClass="entr" presetSubtype="10" fill="hold" nodeType="withEffect">
                                  <p:stCondLst>
                                    <p:cond delay="0"/>
                                  </p:stCondLst>
                                  <p:childTnLst>
                                    <p:set>
                                      <p:cBhvr>
                                        <p:cTn id="23" dur="1" fill="hold">
                                          <p:stCondLst>
                                            <p:cond delay="0"/>
                                          </p:stCondLst>
                                        </p:cTn>
                                        <p:tgtEl>
                                          <p:spTgt spid="131085"/>
                                        </p:tgtEl>
                                        <p:attrNameLst>
                                          <p:attrName>style.visibility</p:attrName>
                                        </p:attrNameLst>
                                      </p:cBhvr>
                                      <p:to>
                                        <p:strVal val="visible"/>
                                      </p:to>
                                    </p:set>
                                    <p:animEffect transition="in" filter="checkerboard(across)">
                                      <p:cBhvr>
                                        <p:cTn id="24" dur="500"/>
                                        <p:tgtEl>
                                          <p:spTgt spid="131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WordArt 10"/>
          <p:cNvSpPr>
            <a:spLocks noChangeArrowheads="1" noChangeShapeType="1" noTextEdit="1"/>
          </p:cNvSpPr>
          <p:nvPr/>
        </p:nvSpPr>
        <p:spPr bwMode="auto">
          <a:xfrm>
            <a:off x="1371600" y="5867400"/>
            <a:ext cx="2895600" cy="685800"/>
          </a:xfrm>
          <a:prstGeom prst="rect">
            <a:avLst/>
          </a:prstGeom>
          <a:solidFill>
            <a:srgbClr val="FDFABB"/>
          </a:solidFill>
          <a:scene3d>
            <a:camera prst="orthographicFront"/>
            <a:lightRig rig="threePt" dir="t"/>
          </a:scene3d>
          <a:sp3d>
            <a:bevelT prst="convex"/>
          </a:sp3d>
        </p:spPr>
        <p:txBody>
          <a:bodyPr wrap="none" fromWordArt="1">
            <a:prstTxWarp prst="textSlantUp">
              <a:avLst>
                <a:gd name="adj" fmla="val 0"/>
              </a:avLst>
            </a:prstTxWarp>
          </a:bodyPr>
          <a:lstStyle/>
          <a:p>
            <a:pPr algn="ctr">
              <a:defRPr/>
            </a:pPr>
            <a:r>
              <a:rPr lang="pt-BR" sz="3200" b="1" kern="10" dirty="0">
                <a:ln w="9525" cap="sq">
                  <a:solidFill>
                    <a:srgbClr val="CC99FF"/>
                  </a:solidFill>
                  <a:round/>
                  <a:headEnd type="none" w="sm" len="sm"/>
                  <a:tailEnd type="none" w="sm" len="sm"/>
                </a:ln>
                <a:latin typeface="Times New Roman" pitchFamily="18" charset="0"/>
                <a:cs typeface="Times New Roman" pitchFamily="18" charset="0"/>
              </a:rPr>
              <a:t>Báo Thanh niên</a:t>
            </a:r>
          </a:p>
          <a:p>
            <a:pPr algn="ctr">
              <a:defRPr/>
            </a:pPr>
            <a:r>
              <a:rPr lang="pt-BR" sz="3200" b="1" kern="10" dirty="0">
                <a:ln w="9525" cap="sq">
                  <a:solidFill>
                    <a:srgbClr val="CC99FF"/>
                  </a:solidFill>
                  <a:round/>
                  <a:headEnd type="none" w="sm" len="sm"/>
                  <a:tailEnd type="none" w="sm" len="sm"/>
                </a:ln>
                <a:latin typeface="Times New Roman" pitchFamily="18" charset="0"/>
                <a:cs typeface="Times New Roman" pitchFamily="18" charset="0"/>
              </a:rPr>
              <a:t>Cơ quan ngôn luận của Hội</a:t>
            </a:r>
            <a:endParaRPr lang="en-US" sz="3200" b="1" kern="10" dirty="0">
              <a:ln w="9525" cap="sq">
                <a:solidFill>
                  <a:srgbClr val="CC99FF"/>
                </a:solidFill>
                <a:round/>
                <a:headEnd type="none" w="sm" len="sm"/>
                <a:tailEnd type="none" w="sm" len="sm"/>
              </a:ln>
              <a:latin typeface="Times New Roman" pitchFamily="18" charset="0"/>
              <a:cs typeface="Times New Roman" pitchFamily="18" charset="0"/>
            </a:endParaRPr>
          </a:p>
        </p:txBody>
      </p:sp>
      <p:pic>
        <p:nvPicPr>
          <p:cNvPr id="130060" name="Picture 12" descr="bao thanh nien"/>
          <p:cNvPicPr>
            <a:picLocks noChangeAspect="1" noChangeArrowheads="1"/>
          </p:cNvPicPr>
          <p:nvPr/>
        </p:nvPicPr>
        <p:blipFill>
          <a:blip r:embed="rId2" cstate="print"/>
          <a:srcRect/>
          <a:stretch>
            <a:fillRect/>
          </a:stretch>
        </p:blipFill>
        <p:spPr bwMode="auto">
          <a:xfrm>
            <a:off x="1447800" y="1752600"/>
            <a:ext cx="2819400" cy="39624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prst="slope"/>
          </a:sp3d>
        </p:spPr>
      </p:pic>
      <p:pic>
        <p:nvPicPr>
          <p:cNvPr id="6" name="Picture 5" descr="nha_13.jpg"/>
          <p:cNvPicPr>
            <a:picLocks noChangeAspect="1"/>
          </p:cNvPicPr>
          <p:nvPr/>
        </p:nvPicPr>
        <p:blipFill>
          <a:blip r:embed="rId3" cstate="print"/>
          <a:stretch>
            <a:fillRect/>
          </a:stretch>
        </p:blipFill>
        <p:spPr>
          <a:xfrm>
            <a:off x="5562600" y="1750255"/>
            <a:ext cx="2843213" cy="396474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prst="slope"/>
          </a:sp3d>
        </p:spPr>
      </p:pic>
      <p:sp>
        <p:nvSpPr>
          <p:cNvPr id="68614" name="WordArt 10"/>
          <p:cNvSpPr>
            <a:spLocks noChangeArrowheads="1" noChangeShapeType="1" noTextEdit="1"/>
          </p:cNvSpPr>
          <p:nvPr/>
        </p:nvSpPr>
        <p:spPr bwMode="auto">
          <a:xfrm>
            <a:off x="5105400" y="5943600"/>
            <a:ext cx="3581400" cy="609600"/>
          </a:xfrm>
          <a:prstGeom prst="rect">
            <a:avLst/>
          </a:prstGeom>
          <a:solidFill>
            <a:srgbClr val="FDFABB"/>
          </a:solidFill>
          <a:scene3d>
            <a:camera prst="orthographicFront"/>
            <a:lightRig rig="soft" dir="tl">
              <a:rot lat="0" lon="0" rev="0"/>
            </a:lightRig>
          </a:scene3d>
          <a:sp3d>
            <a:bevelT prst="convex"/>
          </a:sp3d>
        </p:spPr>
        <p:txBody>
          <a:bodyPr wrap="none" fromWordArt="1">
            <a:prstTxWarp prst="textSlantUp">
              <a:avLst>
                <a:gd name="adj" fmla="val 0"/>
              </a:avLst>
            </a:prstTxWarp>
            <a:sp3d contourW="25400" prstMaterial="matte">
              <a:bevelT w="25400" h="55880" prst="artDeco"/>
              <a:contourClr>
                <a:schemeClr val="accent2">
                  <a:tint val="20000"/>
                </a:schemeClr>
              </a:contourClr>
            </a:sp3d>
          </a:bodyPr>
          <a:lstStyle/>
          <a:p>
            <a:pPr algn="ctr">
              <a:defRPr/>
            </a:pPr>
            <a:r>
              <a:rPr lang="en-US" sz="3200" b="1" kern="10" spc="50" dirty="0" err="1">
                <a:ln w="11430"/>
                <a:latin typeface="Times New Roman" pitchFamily="18" charset="0"/>
                <a:cs typeface="Times New Roman" pitchFamily="18" charset="0"/>
              </a:rPr>
              <a:t>Số</a:t>
            </a:r>
            <a:r>
              <a:rPr lang="en-US" sz="3200" b="1" kern="10" spc="50" dirty="0">
                <a:ln w="11430"/>
                <a:latin typeface="Times New Roman" pitchFamily="18" charset="0"/>
                <a:cs typeface="Times New Roman" pitchFamily="18" charset="0"/>
              </a:rPr>
              <a:t> </a:t>
            </a:r>
            <a:r>
              <a:rPr lang="en-US" sz="3200" b="1" kern="10" spc="50" dirty="0" err="1">
                <a:ln w="11430"/>
                <a:latin typeface="Times New Roman" pitchFamily="18" charset="0"/>
                <a:cs typeface="Times New Roman" pitchFamily="18" charset="0"/>
              </a:rPr>
              <a:t>nhà</a:t>
            </a:r>
            <a:r>
              <a:rPr lang="en-US" sz="3200" b="1" kern="10" spc="50" dirty="0">
                <a:ln w="11430"/>
                <a:latin typeface="Times New Roman" pitchFamily="18" charset="0"/>
                <a:cs typeface="Times New Roman" pitchFamily="18" charset="0"/>
              </a:rPr>
              <a:t> 13/1 </a:t>
            </a:r>
            <a:r>
              <a:rPr lang="en-US" sz="3200" b="1" kern="10" spc="50" dirty="0" err="1">
                <a:ln w="11430"/>
                <a:latin typeface="Times New Roman" pitchFamily="18" charset="0"/>
                <a:cs typeface="Times New Roman" pitchFamily="18" charset="0"/>
              </a:rPr>
              <a:t>phố</a:t>
            </a:r>
            <a:r>
              <a:rPr lang="en-US" sz="3200" b="1" kern="10" spc="50" dirty="0">
                <a:ln w="11430"/>
                <a:latin typeface="Times New Roman" pitchFamily="18" charset="0"/>
                <a:cs typeface="Times New Roman" pitchFamily="18" charset="0"/>
              </a:rPr>
              <a:t> </a:t>
            </a:r>
            <a:r>
              <a:rPr lang="en-US" sz="3200" b="1" kern="10" spc="50" dirty="0" err="1">
                <a:ln w="11430"/>
                <a:latin typeface="Times New Roman" pitchFamily="18" charset="0"/>
                <a:cs typeface="Times New Roman" pitchFamily="18" charset="0"/>
              </a:rPr>
              <a:t>Văn</a:t>
            </a:r>
            <a:r>
              <a:rPr lang="en-US" sz="3200" b="1" kern="10" spc="50" dirty="0">
                <a:ln w="11430"/>
                <a:latin typeface="Times New Roman" pitchFamily="18" charset="0"/>
                <a:cs typeface="Times New Roman" pitchFamily="18" charset="0"/>
              </a:rPr>
              <a:t> Minh – </a:t>
            </a:r>
            <a:r>
              <a:rPr lang="en-US" sz="3200" b="1" kern="10" spc="50" dirty="0" err="1">
                <a:ln w="11430"/>
                <a:latin typeface="Times New Roman" pitchFamily="18" charset="0"/>
                <a:cs typeface="Times New Roman" pitchFamily="18" charset="0"/>
              </a:rPr>
              <a:t>Trụ</a:t>
            </a:r>
            <a:r>
              <a:rPr lang="en-US" sz="3200" b="1" kern="10" spc="50" dirty="0">
                <a:ln w="11430"/>
                <a:latin typeface="Times New Roman" pitchFamily="18" charset="0"/>
                <a:cs typeface="Times New Roman" pitchFamily="18" charset="0"/>
              </a:rPr>
              <a:t> </a:t>
            </a:r>
            <a:r>
              <a:rPr lang="en-US" sz="3200" b="1" kern="10" spc="50" dirty="0" err="1">
                <a:ln w="11430"/>
                <a:latin typeface="Times New Roman" pitchFamily="18" charset="0"/>
                <a:cs typeface="Times New Roman" pitchFamily="18" charset="0"/>
              </a:rPr>
              <a:t>sở</a:t>
            </a:r>
            <a:r>
              <a:rPr lang="en-US" sz="3200" b="1" kern="10" spc="50" dirty="0">
                <a:ln w="11430"/>
                <a:latin typeface="Times New Roman" pitchFamily="18" charset="0"/>
                <a:cs typeface="Times New Roman" pitchFamily="18" charset="0"/>
              </a:rPr>
              <a:t> </a:t>
            </a:r>
            <a:r>
              <a:rPr lang="en-US" sz="3200" b="1" kern="10" spc="50" dirty="0" err="1">
                <a:ln w="11430"/>
                <a:latin typeface="Times New Roman" pitchFamily="18" charset="0"/>
                <a:cs typeface="Times New Roman" pitchFamily="18" charset="0"/>
              </a:rPr>
              <a:t>của</a:t>
            </a:r>
            <a:r>
              <a:rPr lang="en-US" sz="3200" b="1" kern="10" spc="50" dirty="0">
                <a:ln w="11430"/>
                <a:latin typeface="Times New Roman" pitchFamily="18" charset="0"/>
                <a:cs typeface="Times New Roman" pitchFamily="18" charset="0"/>
              </a:rPr>
              <a:t> </a:t>
            </a:r>
          </a:p>
          <a:p>
            <a:pPr algn="ctr">
              <a:defRPr/>
            </a:pPr>
            <a:r>
              <a:rPr lang="en-US" sz="3200" b="1" kern="10" spc="50" dirty="0" err="1">
                <a:ln w="11430"/>
                <a:latin typeface="Times New Roman" pitchFamily="18" charset="0"/>
                <a:cs typeface="Times New Roman" pitchFamily="18" charset="0"/>
              </a:rPr>
              <a:t>Hội</a:t>
            </a:r>
            <a:r>
              <a:rPr lang="en-US" sz="3200" b="1" kern="10" spc="50" dirty="0">
                <a:ln w="11430"/>
                <a:latin typeface="Times New Roman" pitchFamily="18" charset="0"/>
                <a:cs typeface="Times New Roman" pitchFamily="18" charset="0"/>
              </a:rPr>
              <a:t> </a:t>
            </a:r>
            <a:r>
              <a:rPr lang="en-US" sz="3200" b="1" kern="10" spc="50" dirty="0" err="1">
                <a:ln w="11430"/>
                <a:latin typeface="Times New Roman" pitchFamily="18" charset="0"/>
                <a:cs typeface="Times New Roman" pitchFamily="18" charset="0"/>
              </a:rPr>
              <a:t>Việt</a:t>
            </a:r>
            <a:r>
              <a:rPr lang="en-US" sz="3200" b="1" kern="10" spc="50" dirty="0">
                <a:ln w="11430"/>
                <a:latin typeface="Times New Roman" pitchFamily="18" charset="0"/>
                <a:cs typeface="Times New Roman" pitchFamily="18" charset="0"/>
              </a:rPr>
              <a:t> Nam </a:t>
            </a:r>
            <a:r>
              <a:rPr lang="en-US" sz="3200" b="1" kern="10" spc="50" dirty="0" err="1">
                <a:ln w="11430"/>
                <a:latin typeface="Times New Roman" pitchFamily="18" charset="0"/>
                <a:cs typeface="Times New Roman" pitchFamily="18" charset="0"/>
              </a:rPr>
              <a:t>cách</a:t>
            </a:r>
            <a:r>
              <a:rPr lang="en-US" sz="3200" b="1" kern="10" spc="50" dirty="0">
                <a:ln w="11430"/>
                <a:latin typeface="Times New Roman" pitchFamily="18" charset="0"/>
                <a:cs typeface="Times New Roman" pitchFamily="18" charset="0"/>
              </a:rPr>
              <a:t> </a:t>
            </a:r>
            <a:r>
              <a:rPr lang="en-US" sz="3200" b="1" kern="10" spc="50" dirty="0" err="1">
                <a:ln w="11430"/>
                <a:latin typeface="Times New Roman" pitchFamily="18" charset="0"/>
                <a:cs typeface="Times New Roman" pitchFamily="18" charset="0"/>
              </a:rPr>
              <a:t>mạng</a:t>
            </a:r>
            <a:r>
              <a:rPr lang="en-US" sz="3200" b="1" kern="10" spc="50" dirty="0">
                <a:ln w="11430"/>
                <a:latin typeface="Times New Roman" pitchFamily="18" charset="0"/>
                <a:cs typeface="Times New Roman" pitchFamily="18" charset="0"/>
              </a:rPr>
              <a:t> </a:t>
            </a:r>
            <a:r>
              <a:rPr lang="en-US" sz="3200" b="1" kern="10" spc="50" dirty="0" err="1">
                <a:ln w="11430"/>
                <a:latin typeface="Times New Roman" pitchFamily="18" charset="0"/>
                <a:cs typeface="Times New Roman" pitchFamily="18" charset="0"/>
              </a:rPr>
              <a:t>thanh</a:t>
            </a:r>
            <a:r>
              <a:rPr lang="en-US" sz="3200" b="1" kern="10" spc="50" dirty="0">
                <a:ln w="11430"/>
                <a:latin typeface="Times New Roman" pitchFamily="18" charset="0"/>
                <a:cs typeface="Times New Roman" pitchFamily="18" charset="0"/>
              </a:rPr>
              <a:t> </a:t>
            </a:r>
            <a:r>
              <a:rPr lang="en-US" sz="3200" b="1" kern="10" spc="50" dirty="0" err="1">
                <a:ln w="11430"/>
                <a:latin typeface="Times New Roman" pitchFamily="18" charset="0"/>
                <a:cs typeface="Times New Roman" pitchFamily="18" charset="0"/>
              </a:rPr>
              <a:t>niên</a:t>
            </a:r>
            <a:endParaRPr lang="en-US" sz="3200" b="1" kern="10" spc="50" dirty="0">
              <a:ln w="11430"/>
              <a:latin typeface="Times New Roman" pitchFamily="18" charset="0"/>
              <a:cs typeface="Times New Roman" pitchFamily="18" charset="0"/>
            </a:endParaRPr>
          </a:p>
        </p:txBody>
      </p:sp>
      <p:sp>
        <p:nvSpPr>
          <p:cNvPr id="8" name="Rectangle 2"/>
          <p:cNvSpPr txBox="1">
            <a:spLocks noChangeArrowheads="1"/>
          </p:cNvSpPr>
          <p:nvPr/>
        </p:nvSpPr>
        <p:spPr bwMode="auto">
          <a:xfrm>
            <a:off x="228600" y="228600"/>
            <a:ext cx="7481888" cy="563563"/>
          </a:xfrm>
          <a:prstGeom prst="rect">
            <a:avLst/>
          </a:prstGeom>
          <a:noFill/>
          <a:ln w="9525">
            <a:noFill/>
            <a:miter lim="800000"/>
            <a:headEnd/>
            <a:tailEnd/>
          </a:ln>
          <a:effectLst/>
        </p:spPr>
        <p:txBody>
          <a:bodyPr anchor="ctr"/>
          <a:lstStyle/>
          <a:p>
            <a:pPr>
              <a:defRPr/>
            </a:pPr>
            <a:endParaRPr lang="en-US" sz="2400" b="1" kern="0">
              <a:solidFill>
                <a:srgbClr val="FFFF00"/>
              </a:solidFill>
              <a:effectLst>
                <a:outerShdw blurRad="38100" dist="38100" dir="2700000" algn="tl">
                  <a:srgbClr val="000000">
                    <a:alpha val="43137"/>
                  </a:srgbClr>
                </a:outerShdw>
              </a:effectLst>
              <a:latin typeface=".VnVogueH" pitchFamily="34" charset="0"/>
              <a:ea typeface="+mj-ea"/>
              <a:cs typeface="+mj-cs"/>
            </a:endParaRPr>
          </a:p>
        </p:txBody>
      </p:sp>
      <p:sp>
        <p:nvSpPr>
          <p:cNvPr id="10249" name="Text Box 10"/>
          <p:cNvSpPr txBox="1">
            <a:spLocks noChangeArrowheads="1"/>
          </p:cNvSpPr>
          <p:nvPr/>
        </p:nvSpPr>
        <p:spPr bwMode="auto">
          <a:xfrm>
            <a:off x="0" y="6613525"/>
            <a:ext cx="9144000" cy="244475"/>
          </a:xfrm>
          <a:prstGeom prst="rect">
            <a:avLst/>
          </a:prstGeom>
          <a:gradFill rotWithShape="0">
            <a:gsLst>
              <a:gs pos="0">
                <a:srgbClr val="FF9FED"/>
              </a:gs>
              <a:gs pos="100000">
                <a:srgbClr val="CC0066"/>
              </a:gs>
            </a:gsLst>
            <a:lin ang="5400000" scaled="1"/>
          </a:gradFill>
          <a:ln>
            <a:noFill/>
          </a:ln>
          <a:effectLst>
            <a:prstShdw prst="shdw17" dist="17961" dir="2700000">
              <a:srgbClr val="995F8E">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endParaRPr lang="en-US" sz="1000"/>
          </a:p>
        </p:txBody>
      </p:sp>
      <p:sp>
        <p:nvSpPr>
          <p:cNvPr id="13" name="Content Placeholder 2"/>
          <p:cNvSpPr txBox="1">
            <a:spLocks/>
          </p:cNvSpPr>
          <p:nvPr/>
        </p:nvSpPr>
        <p:spPr bwMode="auto">
          <a:xfrm>
            <a:off x="381000" y="457200"/>
            <a:ext cx="8382000" cy="914400"/>
          </a:xfrm>
          <a:prstGeom prst="rect">
            <a:avLst/>
          </a:prstGeom>
          <a:solidFill>
            <a:srgbClr val="FBF693"/>
          </a:solidFill>
          <a:ln w="9525">
            <a:noFill/>
            <a:miter lim="800000"/>
            <a:headEnd/>
            <a:tailEnd/>
          </a:ln>
          <a:scene3d>
            <a:camera prst="orthographicFront"/>
            <a:lightRig rig="threePt" dir="t"/>
          </a:scene3d>
          <a:sp3d>
            <a:bevelT w="139700" prst="cross"/>
          </a:sp3d>
        </p:spPr>
        <p:txBody>
          <a:bodyPr/>
          <a:lstStyle/>
          <a:p>
            <a:pPr marL="398463" lvl="1" indent="-339725" algn="just" fontAlgn="auto">
              <a:spcBef>
                <a:spcPct val="20000"/>
              </a:spcBef>
              <a:spcAft>
                <a:spcPts val="0"/>
              </a:spcAft>
              <a:defRPr/>
            </a:pPr>
            <a:r>
              <a:rPr lang="en-US" sz="2800" b="1" dirty="0">
                <a:latin typeface="Times New Roman" pitchFamily="18" charset="0"/>
                <a:cs typeface="Times New Roman" pitchFamily="18" charset="0"/>
              </a:rPr>
              <a:t>3. </a:t>
            </a:r>
            <a:r>
              <a:rPr lang="en-US" sz="2800" b="1" dirty="0" err="1">
                <a:latin typeface="Times New Roman" pitchFamily="18" charset="0"/>
                <a:cs typeface="Times New Roman" pitchFamily="18" charset="0"/>
              </a:rPr>
              <a:t>Thời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kỳ</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cuối</a:t>
            </a:r>
            <a:r>
              <a:rPr lang="en-US" sz="2800" b="1" dirty="0">
                <a:latin typeface="Times New Roman" pitchFamily="18" charset="0"/>
                <a:cs typeface="Times New Roman" pitchFamily="18" charset="0"/>
              </a:rPr>
              <a:t> 1920 - </a:t>
            </a:r>
            <a:r>
              <a:rPr lang="en-US" sz="2800" b="1" dirty="0" err="1">
                <a:latin typeface="Times New Roman" pitchFamily="18" charset="0"/>
                <a:cs typeface="Times New Roman" pitchFamily="18" charset="0"/>
              </a:rPr>
              <a:t>đầu</a:t>
            </a:r>
            <a:r>
              <a:rPr lang="en-US" sz="2800" b="1" dirty="0">
                <a:latin typeface="Times New Roman" pitchFamily="18" charset="0"/>
                <a:cs typeface="Times New Roman" pitchFamily="18" charset="0"/>
              </a:rPr>
              <a:t> 1930: H</a:t>
            </a:r>
            <a:r>
              <a:rPr lang="ru-RU" sz="2800" b="1" dirty="0">
                <a:latin typeface="Times New Roman" pitchFamily="18" charset="0"/>
                <a:cs typeface="Times New Roman" pitchFamily="18" charset="0"/>
              </a:rPr>
              <a:t>ình thành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những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nội</a:t>
            </a:r>
            <a:r>
              <a:rPr lang="en-US" sz="2800" b="1" dirty="0">
                <a:latin typeface="Times New Roman" pitchFamily="18" charset="0"/>
                <a:cs typeface="Times New Roman" pitchFamily="18" charset="0"/>
              </a:rPr>
              <a:t> dung</a:t>
            </a:r>
            <a:r>
              <a:rPr lang="ru-RU" sz="2800" b="1" dirty="0">
                <a:latin typeface="Times New Roman" pitchFamily="18" charset="0"/>
                <a:cs typeface="Times New Roman" pitchFamily="18" charset="0"/>
              </a:rPr>
              <a:t> cơ bản tư tưởng về cách mạng Việt Nam</a:t>
            </a:r>
            <a:endParaRPr lang="en-US"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372823808"/>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130060"/>
                                        </p:tgtEl>
                                        <p:attrNameLst>
                                          <p:attrName>style.visibility</p:attrName>
                                        </p:attrNameLst>
                                      </p:cBhvr>
                                      <p:to>
                                        <p:strVal val="visible"/>
                                      </p:to>
                                    </p:set>
                                    <p:animEffect transition="in" filter="blinds(horizontal)">
                                      <p:cBhvr>
                                        <p:cTn id="7" dur="500"/>
                                        <p:tgtEl>
                                          <p:spTgt spid="130060"/>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heckerboard(across)">
                                      <p:cBhvr>
                                        <p:cTn id="11" dur="500"/>
                                        <p:tgtEl>
                                          <p:spTgt spid="6"/>
                                        </p:tgtEl>
                                      </p:cBhvr>
                                    </p:animEffect>
                                  </p:childTnLst>
                                </p:cTn>
                              </p:par>
                              <p:par>
                                <p:cTn id="12" presetID="18" presetClass="entr" presetSubtype="6" fill="hold" nodeType="withEffect">
                                  <p:stCondLst>
                                    <p:cond delay="0"/>
                                  </p:stCondLst>
                                  <p:childTnLst>
                                    <p:set>
                                      <p:cBhvr>
                                        <p:cTn id="13" dur="1" fill="hold">
                                          <p:stCondLst>
                                            <p:cond delay="0"/>
                                          </p:stCondLst>
                                        </p:cTn>
                                        <p:tgtEl>
                                          <p:spTgt spid="100355"/>
                                        </p:tgtEl>
                                        <p:attrNameLst>
                                          <p:attrName>style.visibility</p:attrName>
                                        </p:attrNameLst>
                                      </p:cBhvr>
                                      <p:to>
                                        <p:strVal val="visible"/>
                                      </p:to>
                                    </p:set>
                                    <p:animEffect transition="in" filter="strips(downRight)">
                                      <p:cBhvr>
                                        <p:cTn id="14" dur="500"/>
                                        <p:tgtEl>
                                          <p:spTgt spid="100355"/>
                                        </p:tgtEl>
                                      </p:cBhvr>
                                    </p:animEffect>
                                  </p:childTnLst>
                                </p:cTn>
                              </p:par>
                              <p:par>
                                <p:cTn id="15" presetID="18" presetClass="entr" presetSubtype="6" fill="hold" nodeType="withEffect">
                                  <p:stCondLst>
                                    <p:cond delay="0"/>
                                  </p:stCondLst>
                                  <p:childTnLst>
                                    <p:set>
                                      <p:cBhvr>
                                        <p:cTn id="16" dur="1" fill="hold">
                                          <p:stCondLst>
                                            <p:cond delay="0"/>
                                          </p:stCondLst>
                                        </p:cTn>
                                        <p:tgtEl>
                                          <p:spTgt spid="68614"/>
                                        </p:tgtEl>
                                        <p:attrNameLst>
                                          <p:attrName>style.visibility</p:attrName>
                                        </p:attrNameLst>
                                      </p:cBhvr>
                                      <p:to>
                                        <p:strVal val="visible"/>
                                      </p:to>
                                    </p:set>
                                    <p:animEffect transition="in" filter="strips(downRight)">
                                      <p:cBhvr>
                                        <p:cTn id="17" dur="500"/>
                                        <p:tgtEl>
                                          <p:spTgt spid="68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txBox="1">
            <a:spLocks noChangeArrowheads="1"/>
          </p:cNvSpPr>
          <p:nvPr/>
        </p:nvSpPr>
        <p:spPr bwMode="auto">
          <a:xfrm>
            <a:off x="457200" y="1447800"/>
            <a:ext cx="2895600" cy="914400"/>
          </a:xfrm>
          <a:prstGeom prst="rect">
            <a:avLst/>
          </a:prstGeom>
          <a:solidFill>
            <a:schemeClr val="accent6">
              <a:lumMod val="20000"/>
              <a:lumOff val="80000"/>
            </a:schemeClr>
          </a:solidFill>
          <a:ln w="9525">
            <a:noFill/>
            <a:miter lim="800000"/>
            <a:headEnd/>
            <a:tailEnd/>
          </a:ln>
          <a:effectLst/>
          <a:scene3d>
            <a:camera prst="orthographicFront"/>
            <a:lightRig rig="threePt" dir="t"/>
          </a:scene3d>
          <a:sp3d>
            <a:bevelT prst="angle"/>
          </a:sp3d>
        </p:spPr>
        <p:txBody>
          <a:bodyPr/>
          <a:lstStyle/>
          <a:p>
            <a:pPr algn="ctr">
              <a:defRPr/>
            </a:pPr>
            <a:r>
              <a:rPr lang="vi-VN" sz="1600" b="1" dirty="0">
                <a:latin typeface="+mj-lt"/>
                <a:cs typeface="Arial" charset="0"/>
              </a:rPr>
              <a:t>Hồng Kông ngày nay - Nơi đã diễn ra hội nghị thành lập  Đ</a:t>
            </a:r>
            <a:r>
              <a:rPr lang="en-US" sz="1600" b="1" dirty="0">
                <a:latin typeface="+mj-lt"/>
                <a:cs typeface="Arial" charset="0"/>
              </a:rPr>
              <a:t>ả</a:t>
            </a:r>
            <a:r>
              <a:rPr lang="vi-VN" sz="1600" b="1" dirty="0">
                <a:latin typeface="+mj-lt"/>
                <a:cs typeface="Arial" charset="0"/>
              </a:rPr>
              <a:t>ng cộng sản Việt Nam</a:t>
            </a:r>
            <a:r>
              <a:rPr lang="en-US" sz="1600" b="1" dirty="0">
                <a:latin typeface="+mj-lt"/>
                <a:cs typeface="Arial" charset="0"/>
              </a:rPr>
              <a:t> 1930</a:t>
            </a:r>
            <a:endParaRPr lang="vi-VN" sz="1600" b="1" dirty="0">
              <a:latin typeface="+mj-lt"/>
              <a:cs typeface="Arial" charset="0"/>
            </a:endParaRPr>
          </a:p>
        </p:txBody>
      </p:sp>
      <p:pic>
        <p:nvPicPr>
          <p:cNvPr id="5" name="Picture 5" descr="Hongkong ngay nay"/>
          <p:cNvPicPr>
            <a:picLocks noChangeAspect="1" noChangeArrowheads="1"/>
          </p:cNvPicPr>
          <p:nvPr/>
        </p:nvPicPr>
        <p:blipFill>
          <a:blip r:embed="rId2" cstate="print"/>
          <a:srcRect/>
          <a:stretch>
            <a:fillRect/>
          </a:stretch>
        </p:blipFill>
        <p:spPr bwMode="auto">
          <a:xfrm>
            <a:off x="4724400" y="1371600"/>
            <a:ext cx="3810000" cy="2286000"/>
          </a:xfrm>
          <a:prstGeom prst="rect">
            <a:avLst/>
          </a:prstGeom>
          <a:noFill/>
          <a:ln w="9525">
            <a:noFill/>
            <a:miter lim="800000"/>
            <a:headEnd/>
            <a:tailEnd/>
          </a:ln>
          <a:scene3d>
            <a:camera prst="orthographicFront"/>
            <a:lightRig rig="threePt" dir="t"/>
          </a:scene3d>
          <a:sp3d>
            <a:bevelT w="152400" h="50800" prst="softRound"/>
          </a:sp3d>
        </p:spPr>
      </p:pic>
      <p:pic>
        <p:nvPicPr>
          <p:cNvPr id="6" name="Picture 8" descr="NAKHON PHANOM-TLAN NOI BAC HOAT DONG 1928-29"/>
          <p:cNvPicPr>
            <a:picLocks noChangeAspect="1" noChangeArrowheads="1"/>
          </p:cNvPicPr>
          <p:nvPr/>
        </p:nvPicPr>
        <p:blipFill>
          <a:blip r:embed="rId3" cstate="print"/>
          <a:srcRect l="2040" t="2133"/>
          <a:stretch>
            <a:fillRect/>
          </a:stretch>
        </p:blipFill>
        <p:spPr bwMode="auto">
          <a:xfrm>
            <a:off x="533400" y="2514600"/>
            <a:ext cx="3124200" cy="2057400"/>
          </a:xfrm>
          <a:prstGeom prst="rect">
            <a:avLst/>
          </a:prstGeom>
          <a:noFill/>
          <a:ln w="9525">
            <a:noFill/>
            <a:miter lim="800000"/>
            <a:headEnd/>
            <a:tailEnd/>
          </a:ln>
          <a:scene3d>
            <a:camera prst="orthographicFront"/>
            <a:lightRig rig="threePt" dir="t"/>
          </a:scene3d>
          <a:sp3d>
            <a:bevelT w="152400" h="50800" prst="softRound"/>
          </a:sp3d>
        </p:spPr>
      </p:pic>
      <p:sp>
        <p:nvSpPr>
          <p:cNvPr id="7" name="Freeform 10"/>
          <p:cNvSpPr>
            <a:spLocks/>
          </p:cNvSpPr>
          <p:nvPr/>
        </p:nvSpPr>
        <p:spPr bwMode="gray">
          <a:xfrm rot="10679951">
            <a:off x="3346121" y="1607695"/>
            <a:ext cx="1274627" cy="884923"/>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ln>
            <a:headEnd/>
            <a:tailEnd/>
          </a:ln>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a:lstStyle/>
          <a:p>
            <a:pPr>
              <a:defRPr/>
            </a:pPr>
            <a:endParaRPr lang="en-US"/>
          </a:p>
        </p:txBody>
      </p:sp>
      <p:sp>
        <p:nvSpPr>
          <p:cNvPr id="11274" name="Text Box 11"/>
          <p:cNvSpPr txBox="1">
            <a:spLocks noChangeArrowheads="1"/>
          </p:cNvSpPr>
          <p:nvPr/>
        </p:nvSpPr>
        <p:spPr bwMode="auto">
          <a:xfrm>
            <a:off x="0" y="6613525"/>
            <a:ext cx="9144000" cy="244475"/>
          </a:xfrm>
          <a:prstGeom prst="rect">
            <a:avLst/>
          </a:prstGeom>
          <a:gradFill rotWithShape="0">
            <a:gsLst>
              <a:gs pos="0">
                <a:srgbClr val="FF9FED"/>
              </a:gs>
              <a:gs pos="100000">
                <a:srgbClr val="CC0066"/>
              </a:gs>
            </a:gsLst>
            <a:lin ang="5400000" scaled="1"/>
          </a:gradFill>
          <a:ln>
            <a:noFill/>
          </a:ln>
          <a:effectLst>
            <a:prstShdw prst="shdw17" dist="17961" dir="2700000">
              <a:srgbClr val="995F8E">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endParaRPr lang="en-US" sz="1000"/>
          </a:p>
        </p:txBody>
      </p:sp>
      <p:sp>
        <p:nvSpPr>
          <p:cNvPr id="10" name="Content Placeholder 2"/>
          <p:cNvSpPr txBox="1">
            <a:spLocks/>
          </p:cNvSpPr>
          <p:nvPr/>
        </p:nvSpPr>
        <p:spPr bwMode="auto">
          <a:xfrm>
            <a:off x="304800" y="381000"/>
            <a:ext cx="8382000" cy="914400"/>
          </a:xfrm>
          <a:prstGeom prst="rect">
            <a:avLst/>
          </a:prstGeom>
          <a:solidFill>
            <a:srgbClr val="FBF693"/>
          </a:solidFill>
          <a:ln w="9525">
            <a:noFill/>
            <a:miter lim="800000"/>
            <a:headEnd/>
            <a:tailEnd/>
          </a:ln>
          <a:scene3d>
            <a:camera prst="orthographicFront"/>
            <a:lightRig rig="threePt" dir="t"/>
          </a:scene3d>
          <a:sp3d>
            <a:bevelT w="139700" prst="cross"/>
          </a:sp3d>
        </p:spPr>
        <p:txBody>
          <a:bodyPr/>
          <a:lstStyle/>
          <a:p>
            <a:pPr marL="398463" lvl="1" indent="-339725" algn="just" fontAlgn="auto">
              <a:spcBef>
                <a:spcPct val="20000"/>
              </a:spcBef>
              <a:spcAft>
                <a:spcPts val="0"/>
              </a:spcAft>
              <a:defRPr/>
            </a:pPr>
            <a:r>
              <a:rPr lang="en-US" sz="2800" b="1" dirty="0">
                <a:latin typeface="Times New Roman" pitchFamily="18" charset="0"/>
                <a:cs typeface="Times New Roman" pitchFamily="18" charset="0"/>
              </a:rPr>
              <a:t>3. </a:t>
            </a:r>
            <a:r>
              <a:rPr lang="en-US" sz="2800" b="1" dirty="0" err="1">
                <a:latin typeface="Times New Roman" pitchFamily="18" charset="0"/>
                <a:cs typeface="Times New Roman" pitchFamily="18" charset="0"/>
              </a:rPr>
              <a:t>Thời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kỳ</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cuối</a:t>
            </a:r>
            <a:r>
              <a:rPr lang="en-US" sz="2800" b="1" dirty="0">
                <a:latin typeface="Times New Roman" pitchFamily="18" charset="0"/>
                <a:cs typeface="Times New Roman" pitchFamily="18" charset="0"/>
              </a:rPr>
              <a:t> 1920 - </a:t>
            </a:r>
            <a:r>
              <a:rPr lang="en-US" sz="2800" b="1" dirty="0" err="1">
                <a:latin typeface="Times New Roman" pitchFamily="18" charset="0"/>
                <a:cs typeface="Times New Roman" pitchFamily="18" charset="0"/>
              </a:rPr>
              <a:t>đầu</a:t>
            </a:r>
            <a:r>
              <a:rPr lang="en-US" sz="2800" b="1" dirty="0">
                <a:latin typeface="Times New Roman" pitchFamily="18" charset="0"/>
                <a:cs typeface="Times New Roman" pitchFamily="18" charset="0"/>
              </a:rPr>
              <a:t> 1930: H</a:t>
            </a:r>
            <a:r>
              <a:rPr lang="ru-RU" sz="2800" b="1" dirty="0">
                <a:latin typeface="Times New Roman" pitchFamily="18" charset="0"/>
                <a:cs typeface="Times New Roman" pitchFamily="18" charset="0"/>
              </a:rPr>
              <a:t>ình thành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những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nội</a:t>
            </a:r>
            <a:r>
              <a:rPr lang="en-US" sz="2800" b="1" dirty="0">
                <a:latin typeface="Times New Roman" pitchFamily="18" charset="0"/>
                <a:cs typeface="Times New Roman" pitchFamily="18" charset="0"/>
              </a:rPr>
              <a:t> dung</a:t>
            </a:r>
            <a:r>
              <a:rPr lang="ru-RU" sz="2800" b="1" dirty="0">
                <a:latin typeface="Times New Roman" pitchFamily="18" charset="0"/>
                <a:cs typeface="Times New Roman" pitchFamily="18" charset="0"/>
              </a:rPr>
              <a:t> cơ bản tư tưởng về cách mạng Việt Nam</a:t>
            </a:r>
            <a:endParaRPr lang="en-US" sz="2800" b="1" dirty="0">
              <a:latin typeface="Times New Roman" pitchFamily="18" charset="0"/>
              <a:cs typeface="Times New Roman" pitchFamily="18" charset="0"/>
            </a:endParaRPr>
          </a:p>
        </p:txBody>
      </p:sp>
      <p:sp>
        <p:nvSpPr>
          <p:cNvPr id="11" name="Rectangle 7"/>
          <p:cNvSpPr>
            <a:spLocks noChangeArrowheads="1"/>
          </p:cNvSpPr>
          <p:nvPr/>
        </p:nvSpPr>
        <p:spPr bwMode="auto">
          <a:xfrm>
            <a:off x="457200" y="5486399"/>
            <a:ext cx="3404260" cy="990601"/>
          </a:xfrm>
          <a:prstGeom prst="rect">
            <a:avLst/>
          </a:prstGeom>
          <a:solidFill>
            <a:schemeClr val="accent6">
              <a:lumMod val="20000"/>
              <a:lumOff val="80000"/>
            </a:schemeClr>
          </a:solidFill>
          <a:ln w="9525">
            <a:noFill/>
            <a:miter lim="800000"/>
            <a:headEnd/>
            <a:tailEnd/>
          </a:ln>
          <a:effectLst/>
          <a:scene3d>
            <a:camera prst="orthographicFront"/>
            <a:lightRig rig="threePt" dir="t"/>
          </a:scene3d>
          <a:sp3d>
            <a:bevelT prst="convex"/>
          </a:sp3d>
        </p:spPr>
        <p:txBody>
          <a:bodyPr/>
          <a:lstStyle/>
          <a:p>
            <a:pPr algn="ctr">
              <a:defRPr/>
            </a:pPr>
            <a:r>
              <a:rPr lang="vi-VN" sz="1600" b="1" i="1" dirty="0">
                <a:latin typeface="Arial" charset="0"/>
                <a:cs typeface="Arial" charset="0"/>
              </a:rPr>
              <a:t>Toàn cảnh Hội nghị thành lập  Đảng 2/1930 tại Cửu Long (Hương Cảng, Trung Quốc)</a:t>
            </a:r>
          </a:p>
        </p:txBody>
      </p:sp>
      <p:pic>
        <p:nvPicPr>
          <p:cNvPr id="12" name="Picture 19" descr="phankean_cuoc%20hop%20thanh%20lap%20dcsvietnam%20o%20cuulong%20hongkong%201930_chiden1990_90x100cmCuocHopThanhLapDang"/>
          <p:cNvPicPr>
            <a:picLocks noChangeAspect="1" noChangeArrowheads="1"/>
          </p:cNvPicPr>
          <p:nvPr/>
        </p:nvPicPr>
        <p:blipFill>
          <a:blip r:embed="rId4" cstate="print"/>
          <a:srcRect b="5574"/>
          <a:stretch>
            <a:fillRect/>
          </a:stretch>
        </p:blipFill>
        <p:spPr bwMode="auto">
          <a:xfrm>
            <a:off x="3962400" y="3763682"/>
            <a:ext cx="4724400" cy="2713318"/>
          </a:xfrm>
          <a:prstGeom prst="rect">
            <a:avLst/>
          </a:prstGeom>
          <a:noFill/>
          <a:ln w="57150">
            <a:noFill/>
            <a:miter lim="800000"/>
            <a:headEnd/>
            <a:tailEnd/>
          </a:ln>
          <a:scene3d>
            <a:camera prst="orthographicFront"/>
            <a:lightRig rig="threePt" dir="t"/>
          </a:scene3d>
          <a:sp3d>
            <a:bevelT prst="slope"/>
          </a:sp3d>
        </p:spPr>
      </p:pic>
    </p:spTree>
    <p:extLst>
      <p:ext uri="{BB962C8B-B14F-4D97-AF65-F5344CB8AC3E}">
        <p14:creationId xmlns:p14="http://schemas.microsoft.com/office/powerpoint/2010/main" val="1012022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par>
                          <p:cTn id="8" fill="hold" nodeType="afterGroup">
                            <p:stCondLst>
                              <p:cond delay="20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par>
                          <p:cTn id="12" fill="hold" nodeType="afterGroup">
                            <p:stCondLst>
                              <p:cond delay="2500"/>
                            </p:stCondLst>
                            <p:childTnLst>
                              <p:par>
                                <p:cTn id="13" presetID="4"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ox(in)">
                                      <p:cBhvr>
                                        <p:cTn id="15" dur="500"/>
                                        <p:tgtEl>
                                          <p:spTgt spid="5"/>
                                        </p:tgtEl>
                                      </p:cBhvr>
                                    </p:animEffect>
                                  </p:childTnLst>
                                </p:cTn>
                              </p:par>
                            </p:childTnLst>
                          </p:cTn>
                        </p:par>
                        <p:par>
                          <p:cTn id="16" fill="hold" nodeType="afterGroup">
                            <p:stCondLst>
                              <p:cond delay="3000"/>
                            </p:stCondLst>
                            <p:childTnLst>
                              <p:par>
                                <p:cTn id="17" presetID="5" presetClass="entr" presetSubtype="1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heckerboard(across)">
                                      <p:cBhvr>
                                        <p:cTn id="19" dur="500"/>
                                        <p:tgtEl>
                                          <p:spTgt spid="4"/>
                                        </p:tgtEl>
                                      </p:cBhvr>
                                    </p:animEffect>
                                  </p:childTnLst>
                                </p:cTn>
                              </p:par>
                            </p:childTnLst>
                          </p:cTn>
                        </p:par>
                        <p:par>
                          <p:cTn id="20" fill="hold" nodeType="afterGroup">
                            <p:stCondLst>
                              <p:cond delay="3500"/>
                            </p:stCondLst>
                            <p:childTnLst>
                              <p:par>
                                <p:cTn id="21" presetID="18" presetClass="entr" presetSubtype="6"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strips(downRight)">
                                      <p:cBhvr>
                                        <p:cTn id="23" dur="1000"/>
                                        <p:tgtEl>
                                          <p:spTgt spid="12"/>
                                        </p:tgtEl>
                                      </p:cBhvr>
                                    </p:animEffect>
                                  </p:childTnLst>
                                </p:cTn>
                              </p:par>
                            </p:childTnLst>
                          </p:cTn>
                        </p:par>
                        <p:par>
                          <p:cTn id="24" fill="hold" nodeType="afterGroup">
                            <p:stCondLst>
                              <p:cond delay="4500"/>
                            </p:stCondLst>
                            <p:childTnLst>
                              <p:par>
                                <p:cTn id="25" presetID="5" presetClass="entr" presetSubtype="1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a:grpSpLocks/>
          </p:cNvGrpSpPr>
          <p:nvPr/>
        </p:nvGrpSpPr>
        <p:grpSpPr bwMode="auto">
          <a:xfrm>
            <a:off x="914400" y="2590800"/>
            <a:ext cx="7754938" cy="3192463"/>
            <a:chOff x="914400" y="3277110"/>
            <a:chExt cx="7754839" cy="3192267"/>
          </a:xfrm>
        </p:grpSpPr>
        <p:grpSp>
          <p:nvGrpSpPr>
            <p:cNvPr id="12301" name="Group 22"/>
            <p:cNvGrpSpPr>
              <a:grpSpLocks noChangeAspect="1"/>
            </p:cNvGrpSpPr>
            <p:nvPr/>
          </p:nvGrpSpPr>
          <p:grpSpPr bwMode="auto">
            <a:xfrm>
              <a:off x="914400" y="3277110"/>
              <a:ext cx="3047876" cy="3192267"/>
              <a:chOff x="144" y="1572"/>
              <a:chExt cx="2395" cy="2508"/>
            </a:xfrm>
          </p:grpSpPr>
          <p:pic>
            <p:nvPicPr>
              <p:cNvPr id="10" name="Picture 12" descr="Nguyen Duc Canh"/>
              <p:cNvPicPr>
                <a:picLocks noChangeAspect="1" noChangeArrowheads="1"/>
              </p:cNvPicPr>
              <p:nvPr/>
            </p:nvPicPr>
            <p:blipFill>
              <a:blip r:embed="rId2" cstate="print"/>
              <a:srcRect/>
              <a:stretch>
                <a:fillRect/>
              </a:stretch>
            </p:blipFill>
            <p:spPr bwMode="auto">
              <a:xfrm>
                <a:off x="144" y="2709"/>
                <a:ext cx="1138" cy="1371"/>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prst="convex"/>
              </a:sp3d>
            </p:spPr>
          </p:pic>
          <p:pic>
            <p:nvPicPr>
              <p:cNvPr id="11" name="Picture 16" descr="chan dung Trinh Dinh Cuu"/>
              <p:cNvPicPr>
                <a:picLocks noChangeAspect="1" noChangeArrowheads="1"/>
              </p:cNvPicPr>
              <p:nvPr/>
            </p:nvPicPr>
            <p:blipFill>
              <a:blip r:embed="rId3" cstate="print"/>
              <a:srcRect l="5260" t="2968" r="4762" b="2968"/>
              <a:stretch>
                <a:fillRect/>
              </a:stretch>
            </p:blipFill>
            <p:spPr bwMode="auto">
              <a:xfrm>
                <a:off x="1401" y="2703"/>
                <a:ext cx="1138" cy="1368"/>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prst="convex"/>
              </a:sp3d>
            </p:spPr>
          </p:pic>
          <p:sp>
            <p:nvSpPr>
              <p:cNvPr id="89105" name="Oval 13"/>
              <p:cNvSpPr>
                <a:spLocks noChangeAspect="1" noChangeArrowheads="1"/>
              </p:cNvSpPr>
              <p:nvPr/>
            </p:nvSpPr>
            <p:spPr bwMode="auto">
              <a:xfrm>
                <a:off x="503" y="1572"/>
                <a:ext cx="1344" cy="1296"/>
              </a:xfrm>
              <a:prstGeom prst="ellipse">
                <a:avLst/>
              </a:prstGeom>
              <a:solidFill>
                <a:srgbClr val="FFFFCC"/>
              </a:solidFill>
              <a:ln w="28575" cap="sq">
                <a:solidFill>
                  <a:srgbClr val="CC0000"/>
                </a:solidFill>
                <a:round/>
                <a:headEnd type="none" w="sm" len="sm"/>
                <a:tailEnd type="none" w="sm" len="sm"/>
              </a:ln>
              <a:scene3d>
                <a:camera prst="orthographicFront"/>
                <a:lightRig rig="threePt" dir="t"/>
              </a:scene3d>
              <a:sp3d>
                <a:bevelT prst="convex"/>
              </a:sp3d>
            </p:spPr>
            <p:txBody>
              <a:bodyPr wrap="none" anchor="ctr"/>
              <a:lstStyle/>
              <a:p>
                <a:pPr algn="ctr">
                  <a:defRPr/>
                </a:pPr>
                <a:r>
                  <a:rPr lang="en-US" sz="1600" b="1" dirty="0" err="1">
                    <a:latin typeface="Times New Roman" pitchFamily="18" charset="0"/>
                    <a:cs typeface="Times New Roman" pitchFamily="18" charset="0"/>
                  </a:rPr>
                  <a:t>Đông</a:t>
                </a:r>
                <a:r>
                  <a:rPr lang="en-US" sz="1600" b="1" dirty="0">
                    <a:latin typeface="Times New Roman" pitchFamily="18" charset="0"/>
                    <a:cs typeface="Times New Roman" pitchFamily="18" charset="0"/>
                  </a:rPr>
                  <a:t> </a:t>
                </a:r>
                <a:r>
                  <a:rPr lang="en-US" sz="1600" b="1" dirty="0" err="1">
                    <a:latin typeface="Times New Roman" pitchFamily="18" charset="0"/>
                    <a:cs typeface="Times New Roman" pitchFamily="18" charset="0"/>
                  </a:rPr>
                  <a:t>Dương</a:t>
                </a:r>
                <a:r>
                  <a:rPr lang="en-US" sz="1600" b="1" dirty="0">
                    <a:latin typeface="Times New Roman" pitchFamily="18" charset="0"/>
                    <a:cs typeface="Times New Roman" pitchFamily="18" charset="0"/>
                  </a:rPr>
                  <a:t> </a:t>
                </a:r>
              </a:p>
              <a:p>
                <a:pPr algn="ctr">
                  <a:defRPr/>
                </a:pPr>
                <a:r>
                  <a:rPr lang="en-US" sz="1600" b="1" dirty="0" err="1">
                    <a:latin typeface="Times New Roman" pitchFamily="18" charset="0"/>
                    <a:cs typeface="Times New Roman" pitchFamily="18" charset="0"/>
                  </a:rPr>
                  <a:t>Cộng</a:t>
                </a:r>
                <a:r>
                  <a:rPr lang="en-US" sz="1600" b="1" dirty="0">
                    <a:latin typeface="Times New Roman" pitchFamily="18" charset="0"/>
                    <a:cs typeface="Times New Roman" pitchFamily="18" charset="0"/>
                  </a:rPr>
                  <a:t> </a:t>
                </a:r>
                <a:r>
                  <a:rPr lang="en-US" sz="1600" b="1" dirty="0" err="1">
                    <a:latin typeface="Times New Roman" pitchFamily="18" charset="0"/>
                    <a:cs typeface="Times New Roman" pitchFamily="18" charset="0"/>
                  </a:rPr>
                  <a:t>sản</a:t>
                </a:r>
                <a:r>
                  <a:rPr lang="en-US" sz="1600" b="1" dirty="0">
                    <a:latin typeface="Times New Roman" pitchFamily="18" charset="0"/>
                    <a:cs typeface="Times New Roman" pitchFamily="18" charset="0"/>
                  </a:rPr>
                  <a:t> </a:t>
                </a:r>
                <a:r>
                  <a:rPr lang="en-US" sz="1600" b="1" dirty="0" err="1">
                    <a:latin typeface="Times New Roman" pitchFamily="18" charset="0"/>
                    <a:cs typeface="Times New Roman" pitchFamily="18" charset="0"/>
                  </a:rPr>
                  <a:t>Đảng</a:t>
                </a:r>
                <a:endParaRPr lang="en-US" sz="1600" b="1" dirty="0">
                  <a:latin typeface="Times New Roman" pitchFamily="18" charset="0"/>
                  <a:cs typeface="Times New Roman" pitchFamily="18" charset="0"/>
                </a:endParaRPr>
              </a:p>
            </p:txBody>
          </p:sp>
        </p:grpSp>
        <p:grpSp>
          <p:nvGrpSpPr>
            <p:cNvPr id="12302" name="Group 23"/>
            <p:cNvGrpSpPr>
              <a:grpSpLocks noChangeAspect="1"/>
            </p:cNvGrpSpPr>
            <p:nvPr/>
          </p:nvGrpSpPr>
          <p:grpSpPr bwMode="auto">
            <a:xfrm>
              <a:off x="6019913" y="3353294"/>
              <a:ext cx="2649326" cy="3115535"/>
              <a:chOff x="3276" y="1668"/>
              <a:chExt cx="2083" cy="2450"/>
            </a:xfrm>
          </p:grpSpPr>
          <p:pic>
            <p:nvPicPr>
              <p:cNvPr id="7" name="Picture 14" descr="CHau Van Liem"/>
              <p:cNvPicPr>
                <a:picLocks noChangeAspect="1" noChangeArrowheads="1"/>
              </p:cNvPicPr>
              <p:nvPr/>
            </p:nvPicPr>
            <p:blipFill>
              <a:blip r:embed="rId4" cstate="print"/>
              <a:srcRect/>
              <a:stretch>
                <a:fillRect/>
              </a:stretch>
            </p:blipFill>
            <p:spPr bwMode="auto">
              <a:xfrm>
                <a:off x="3276" y="2735"/>
                <a:ext cx="1002" cy="1383"/>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prst="convex"/>
              </a:sp3d>
            </p:spPr>
          </p:pic>
          <p:pic>
            <p:nvPicPr>
              <p:cNvPr id="8" name="Picture 15" descr="nguyen thieu"/>
              <p:cNvPicPr>
                <a:picLocks noChangeAspect="1" noChangeArrowheads="1"/>
              </p:cNvPicPr>
              <p:nvPr/>
            </p:nvPicPr>
            <p:blipFill>
              <a:blip r:embed="rId5" cstate="print"/>
              <a:srcRect/>
              <a:stretch>
                <a:fillRect/>
              </a:stretch>
            </p:blipFill>
            <p:spPr bwMode="auto">
              <a:xfrm>
                <a:off x="4354" y="2745"/>
                <a:ext cx="1005" cy="1373"/>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prst="convex"/>
              </a:sp3d>
            </p:spPr>
          </p:pic>
          <p:sp>
            <p:nvSpPr>
              <p:cNvPr id="3" name="Oval 18"/>
              <p:cNvSpPr>
                <a:spLocks noChangeAspect="1" noChangeArrowheads="1"/>
              </p:cNvSpPr>
              <p:nvPr/>
            </p:nvSpPr>
            <p:spPr bwMode="auto">
              <a:xfrm>
                <a:off x="3789" y="1668"/>
                <a:ext cx="1344" cy="1296"/>
              </a:xfrm>
              <a:prstGeom prst="ellipse">
                <a:avLst/>
              </a:prstGeom>
              <a:solidFill>
                <a:srgbClr val="FFFFCC"/>
              </a:solidFill>
              <a:ln w="28575" cap="sq">
                <a:solidFill>
                  <a:srgbClr val="CC0000"/>
                </a:solidFill>
                <a:round/>
                <a:headEnd type="none" w="sm" len="sm"/>
                <a:tailEnd type="none" w="sm" len="sm"/>
              </a:ln>
              <a:scene3d>
                <a:camera prst="orthographicFront"/>
                <a:lightRig rig="threePt" dir="t"/>
              </a:scene3d>
              <a:sp3d>
                <a:bevelT prst="convex"/>
              </a:sp3d>
            </p:spPr>
            <p:txBody>
              <a:bodyPr wrap="none" anchor="ctr"/>
              <a:lstStyle/>
              <a:p>
                <a:pPr algn="ctr">
                  <a:defRPr/>
                </a:pPr>
                <a:r>
                  <a:rPr lang="en-US" sz="1600" b="1" dirty="0">
                    <a:latin typeface="Times New Roman" pitchFamily="18" charset="0"/>
                    <a:cs typeface="Times New Roman" pitchFamily="18" charset="0"/>
                  </a:rPr>
                  <a:t>An Nam </a:t>
                </a:r>
              </a:p>
              <a:p>
                <a:pPr algn="ctr">
                  <a:defRPr/>
                </a:pPr>
                <a:r>
                  <a:rPr lang="en-US" sz="1600" b="1" dirty="0" err="1">
                    <a:latin typeface="Times New Roman" pitchFamily="18" charset="0"/>
                    <a:cs typeface="Times New Roman" pitchFamily="18" charset="0"/>
                  </a:rPr>
                  <a:t>Cộng</a:t>
                </a:r>
                <a:r>
                  <a:rPr lang="en-US" sz="1600" b="1" dirty="0">
                    <a:latin typeface="Times New Roman" pitchFamily="18" charset="0"/>
                    <a:cs typeface="Times New Roman" pitchFamily="18" charset="0"/>
                  </a:rPr>
                  <a:t> </a:t>
                </a:r>
                <a:r>
                  <a:rPr lang="en-US" sz="1600" b="1" dirty="0" err="1">
                    <a:latin typeface="Times New Roman" pitchFamily="18" charset="0"/>
                    <a:cs typeface="Times New Roman" pitchFamily="18" charset="0"/>
                  </a:rPr>
                  <a:t>sản</a:t>
                </a:r>
                <a:r>
                  <a:rPr lang="en-US" sz="1600" b="1" dirty="0">
                    <a:latin typeface="Times New Roman" pitchFamily="18" charset="0"/>
                    <a:cs typeface="Times New Roman" pitchFamily="18" charset="0"/>
                  </a:rPr>
                  <a:t> </a:t>
                </a:r>
                <a:r>
                  <a:rPr lang="en-US" sz="1600" b="1" dirty="0" err="1">
                    <a:latin typeface="Times New Roman" pitchFamily="18" charset="0"/>
                    <a:cs typeface="Times New Roman" pitchFamily="18" charset="0"/>
                  </a:rPr>
                  <a:t>Đảng</a:t>
                </a:r>
                <a:endParaRPr lang="en-US" sz="1600" b="1" dirty="0">
                  <a:latin typeface="Times New Roman" pitchFamily="18" charset="0"/>
                  <a:cs typeface="Times New Roman" pitchFamily="18" charset="0"/>
                </a:endParaRPr>
              </a:p>
            </p:txBody>
          </p:sp>
        </p:grpSp>
      </p:grpSp>
      <p:grpSp>
        <p:nvGrpSpPr>
          <p:cNvPr id="6" name="Group 27"/>
          <p:cNvGrpSpPr>
            <a:grpSpLocks/>
          </p:cNvGrpSpPr>
          <p:nvPr/>
        </p:nvGrpSpPr>
        <p:grpSpPr bwMode="auto">
          <a:xfrm>
            <a:off x="3048000" y="1752600"/>
            <a:ext cx="3729038" cy="2241550"/>
            <a:chOff x="2019" y="768"/>
            <a:chExt cx="2349" cy="1412"/>
          </a:xfrm>
        </p:grpSpPr>
        <p:pic>
          <p:nvPicPr>
            <p:cNvPr id="17" name="Picture 24" descr="chan dung Ho Tung Mau"/>
            <p:cNvPicPr>
              <a:picLocks noChangeAspect="1" noChangeArrowheads="1"/>
            </p:cNvPicPr>
            <p:nvPr/>
          </p:nvPicPr>
          <p:blipFill>
            <a:blip r:embed="rId6" cstate="print"/>
            <a:srcRect/>
            <a:stretch>
              <a:fillRect/>
            </a:stretch>
          </p:blipFill>
          <p:spPr bwMode="auto">
            <a:xfrm>
              <a:off x="3219" y="784"/>
              <a:ext cx="1149" cy="1396"/>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prst="slope"/>
            </a:sp3d>
          </p:spPr>
        </p:pic>
        <p:pic>
          <p:nvPicPr>
            <p:cNvPr id="18" name="Picture 25" descr="chan dung Le Hong Son"/>
            <p:cNvPicPr>
              <a:picLocks noChangeAspect="1" noChangeArrowheads="1"/>
            </p:cNvPicPr>
            <p:nvPr/>
          </p:nvPicPr>
          <p:blipFill>
            <a:blip r:embed="rId7" cstate="print"/>
            <a:srcRect/>
            <a:stretch>
              <a:fillRect/>
            </a:stretch>
          </p:blipFill>
          <p:spPr bwMode="auto">
            <a:xfrm>
              <a:off x="2019" y="768"/>
              <a:ext cx="1172" cy="1410"/>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prst="slope"/>
            </a:sp3d>
          </p:spPr>
        </p:pic>
      </p:grpSp>
      <p:pic>
        <p:nvPicPr>
          <p:cNvPr id="19" name="Picture 26" descr="NAQ o TQ"/>
          <p:cNvPicPr>
            <a:picLocks noChangeAspect="1" noChangeArrowheads="1"/>
          </p:cNvPicPr>
          <p:nvPr/>
        </p:nvPicPr>
        <p:blipFill>
          <a:blip r:embed="rId8" cstate="print">
            <a:lum bright="-6000" contrast="-12000"/>
          </a:blip>
          <a:srcRect/>
          <a:stretch>
            <a:fillRect/>
          </a:stretch>
        </p:blipFill>
        <p:spPr bwMode="auto">
          <a:xfrm>
            <a:off x="4191000" y="3954462"/>
            <a:ext cx="1752600" cy="1905000"/>
          </a:xfrm>
          <a:prstGeom prst="rect">
            <a:avLst/>
          </a:prstGeom>
          <a:noFill/>
          <a:ln w="38100">
            <a:solidFill>
              <a:srgbClr val="CC0000"/>
            </a:solidFill>
            <a:miter lim="800000"/>
            <a:headEnd/>
            <a:tailEnd/>
          </a:ln>
          <a:scene3d>
            <a:camera prst="orthographicFront"/>
            <a:lightRig rig="threePt" dir="t"/>
          </a:scene3d>
          <a:sp3d>
            <a:bevelT w="152400" h="50800" prst="softRound"/>
          </a:sp3d>
        </p:spPr>
      </p:pic>
      <p:sp>
        <p:nvSpPr>
          <p:cNvPr id="20" name="Rectangle 7"/>
          <p:cNvSpPr>
            <a:spLocks noChangeArrowheads="1"/>
          </p:cNvSpPr>
          <p:nvPr/>
        </p:nvSpPr>
        <p:spPr bwMode="auto">
          <a:xfrm>
            <a:off x="1600200" y="6011862"/>
            <a:ext cx="5943600" cy="381000"/>
          </a:xfrm>
          <a:prstGeom prst="rect">
            <a:avLst/>
          </a:prstGeom>
          <a:solidFill>
            <a:srgbClr val="FDFABB"/>
          </a:solidFill>
          <a:ln w="9525">
            <a:noFill/>
            <a:miter lim="800000"/>
            <a:headEnd/>
            <a:tailEnd/>
          </a:ln>
          <a:effectLst/>
          <a:scene3d>
            <a:camera prst="orthographicFront"/>
            <a:lightRig rig="threePt" dir="t"/>
          </a:scene3d>
          <a:sp3d>
            <a:bevelT w="165100" prst="coolSlant"/>
          </a:sp3d>
        </p:spPr>
        <p:txBody>
          <a:bodyPr/>
          <a:lstStyle/>
          <a:p>
            <a:pPr marL="381000" indent="-381000" algn="ctr">
              <a:lnSpc>
                <a:spcPct val="90000"/>
              </a:lnSpc>
              <a:spcBef>
                <a:spcPct val="20000"/>
              </a:spcBef>
              <a:buClr>
                <a:schemeClr val="hlink"/>
              </a:buClr>
              <a:buFont typeface="Wingdings" pitchFamily="2" charset="2"/>
              <a:buNone/>
              <a:defRPr/>
            </a:pPr>
            <a:r>
              <a:rPr lang="en-US" sz="2000" b="1" i="1" dirty="0">
                <a:solidFill>
                  <a:srgbClr val="0000FF"/>
                </a:solidFill>
                <a:effectLst>
                  <a:outerShdw blurRad="38100" dist="38100" dir="2700000" algn="tl">
                    <a:srgbClr val="C0C0C0"/>
                  </a:outerShdw>
                </a:effectLst>
                <a:latin typeface=".VnVogue" pitchFamily="34" charset="0"/>
                <a:cs typeface="Arial" charset="0"/>
              </a:rPr>
              <a:t>	</a:t>
            </a:r>
            <a:r>
              <a:rPr lang="en-US" sz="2000" b="1" i="1" dirty="0" err="1">
                <a:solidFill>
                  <a:srgbClr val="0000FF"/>
                </a:solidFill>
                <a:effectLst>
                  <a:outerShdw blurRad="38100" dist="38100" dir="2700000" algn="tl">
                    <a:srgbClr val="C0C0C0"/>
                  </a:outerShdw>
                </a:effectLst>
                <a:latin typeface="+mj-lt"/>
                <a:cs typeface="Arial" charset="0"/>
              </a:rPr>
              <a:t>Những</a:t>
            </a:r>
            <a:r>
              <a:rPr lang="en-US" sz="2000" b="1" i="1" dirty="0">
                <a:solidFill>
                  <a:srgbClr val="0000FF"/>
                </a:solidFill>
                <a:effectLst>
                  <a:outerShdw blurRad="38100" dist="38100" dir="2700000" algn="tl">
                    <a:srgbClr val="C0C0C0"/>
                  </a:outerShdw>
                </a:effectLst>
                <a:latin typeface="+mj-lt"/>
                <a:cs typeface="Arial" charset="0"/>
              </a:rPr>
              <a:t> </a:t>
            </a:r>
            <a:r>
              <a:rPr lang="en-US" sz="2000" b="1" i="1" dirty="0" err="1">
                <a:solidFill>
                  <a:srgbClr val="0000FF"/>
                </a:solidFill>
                <a:effectLst>
                  <a:outerShdw blurRad="38100" dist="38100" dir="2700000" algn="tl">
                    <a:srgbClr val="C0C0C0"/>
                  </a:outerShdw>
                </a:effectLst>
                <a:latin typeface="+mj-lt"/>
                <a:cs typeface="Arial" charset="0"/>
              </a:rPr>
              <a:t>đại</a:t>
            </a:r>
            <a:r>
              <a:rPr lang="en-US" sz="2000" b="1" i="1" dirty="0">
                <a:solidFill>
                  <a:srgbClr val="0000FF"/>
                </a:solidFill>
                <a:effectLst>
                  <a:outerShdw blurRad="38100" dist="38100" dir="2700000" algn="tl">
                    <a:srgbClr val="C0C0C0"/>
                  </a:outerShdw>
                </a:effectLst>
                <a:latin typeface="+mj-lt"/>
                <a:cs typeface="Arial" charset="0"/>
              </a:rPr>
              <a:t> </a:t>
            </a:r>
            <a:r>
              <a:rPr lang="en-US" sz="2000" b="1" i="1" dirty="0" err="1">
                <a:solidFill>
                  <a:srgbClr val="0000FF"/>
                </a:solidFill>
                <a:effectLst>
                  <a:outerShdw blurRad="38100" dist="38100" dir="2700000" algn="tl">
                    <a:srgbClr val="C0C0C0"/>
                  </a:outerShdw>
                </a:effectLst>
                <a:latin typeface="+mj-lt"/>
                <a:cs typeface="Arial" charset="0"/>
              </a:rPr>
              <a:t>biểu</a:t>
            </a:r>
            <a:r>
              <a:rPr lang="en-US" sz="2000" b="1" i="1" dirty="0">
                <a:solidFill>
                  <a:srgbClr val="0000FF"/>
                </a:solidFill>
                <a:effectLst>
                  <a:outerShdw blurRad="38100" dist="38100" dir="2700000" algn="tl">
                    <a:srgbClr val="C0C0C0"/>
                  </a:outerShdw>
                </a:effectLst>
                <a:latin typeface="+mj-lt"/>
                <a:cs typeface="Arial" charset="0"/>
              </a:rPr>
              <a:t> </a:t>
            </a:r>
            <a:r>
              <a:rPr lang="en-US" sz="2000" b="1" i="1" dirty="0" err="1">
                <a:solidFill>
                  <a:srgbClr val="0000FF"/>
                </a:solidFill>
                <a:effectLst>
                  <a:outerShdw blurRad="38100" dist="38100" dir="2700000" algn="tl">
                    <a:srgbClr val="C0C0C0"/>
                  </a:outerShdw>
                </a:effectLst>
                <a:latin typeface="+mj-lt"/>
                <a:cs typeface="Arial" charset="0"/>
              </a:rPr>
              <a:t>tham</a:t>
            </a:r>
            <a:r>
              <a:rPr lang="en-US" sz="2000" b="1" i="1" dirty="0">
                <a:solidFill>
                  <a:srgbClr val="0000FF"/>
                </a:solidFill>
                <a:effectLst>
                  <a:outerShdw blurRad="38100" dist="38100" dir="2700000" algn="tl">
                    <a:srgbClr val="C0C0C0"/>
                  </a:outerShdw>
                </a:effectLst>
                <a:latin typeface="+mj-lt"/>
                <a:cs typeface="Arial" charset="0"/>
              </a:rPr>
              <a:t> </a:t>
            </a:r>
            <a:r>
              <a:rPr lang="en-US" sz="2000" b="1" i="1" dirty="0" err="1">
                <a:solidFill>
                  <a:srgbClr val="0000FF"/>
                </a:solidFill>
                <a:effectLst>
                  <a:outerShdw blurRad="38100" dist="38100" dir="2700000" algn="tl">
                    <a:srgbClr val="C0C0C0"/>
                  </a:outerShdw>
                </a:effectLst>
                <a:latin typeface="+mj-lt"/>
                <a:cs typeface="Arial" charset="0"/>
              </a:rPr>
              <a:t>gia</a:t>
            </a:r>
            <a:r>
              <a:rPr lang="en-US" sz="2000" b="1" i="1" dirty="0">
                <a:solidFill>
                  <a:srgbClr val="0000FF"/>
                </a:solidFill>
                <a:effectLst>
                  <a:outerShdw blurRad="38100" dist="38100" dir="2700000" algn="tl">
                    <a:srgbClr val="C0C0C0"/>
                  </a:outerShdw>
                </a:effectLst>
                <a:latin typeface="+mj-lt"/>
                <a:cs typeface="Arial" charset="0"/>
              </a:rPr>
              <a:t> </a:t>
            </a:r>
            <a:r>
              <a:rPr lang="en-US" sz="2000" b="1" i="1" dirty="0" err="1">
                <a:solidFill>
                  <a:srgbClr val="0000FF"/>
                </a:solidFill>
                <a:effectLst>
                  <a:outerShdw blurRad="38100" dist="38100" dir="2700000" algn="tl">
                    <a:srgbClr val="C0C0C0"/>
                  </a:outerShdw>
                </a:effectLst>
                <a:latin typeface="+mj-lt"/>
                <a:cs typeface="Arial" charset="0"/>
              </a:rPr>
              <a:t>Hội</a:t>
            </a:r>
            <a:r>
              <a:rPr lang="en-US" sz="2000" b="1" i="1" dirty="0">
                <a:solidFill>
                  <a:srgbClr val="0000FF"/>
                </a:solidFill>
                <a:effectLst>
                  <a:outerShdw blurRad="38100" dist="38100" dir="2700000" algn="tl">
                    <a:srgbClr val="C0C0C0"/>
                  </a:outerShdw>
                </a:effectLst>
                <a:latin typeface="+mj-lt"/>
                <a:cs typeface="Arial" charset="0"/>
              </a:rPr>
              <a:t> </a:t>
            </a:r>
            <a:r>
              <a:rPr lang="en-US" sz="2000" b="1" i="1" dirty="0" err="1">
                <a:solidFill>
                  <a:srgbClr val="0000FF"/>
                </a:solidFill>
                <a:effectLst>
                  <a:outerShdw blurRad="38100" dist="38100" dir="2700000" algn="tl">
                    <a:srgbClr val="C0C0C0"/>
                  </a:outerShdw>
                </a:effectLst>
                <a:latin typeface="+mj-lt"/>
                <a:cs typeface="Arial" charset="0"/>
              </a:rPr>
              <a:t>nghị</a:t>
            </a:r>
            <a:r>
              <a:rPr lang="en-US" sz="2000" b="1" i="1" dirty="0">
                <a:solidFill>
                  <a:srgbClr val="0000FF"/>
                </a:solidFill>
                <a:effectLst>
                  <a:outerShdw blurRad="38100" dist="38100" dir="2700000" algn="tl">
                    <a:srgbClr val="C0C0C0"/>
                  </a:outerShdw>
                </a:effectLst>
                <a:latin typeface="+mj-lt"/>
                <a:cs typeface="Arial" charset="0"/>
              </a:rPr>
              <a:t> </a:t>
            </a:r>
            <a:r>
              <a:rPr lang="en-US" sz="2000" b="1" i="1" dirty="0" err="1">
                <a:solidFill>
                  <a:srgbClr val="0000FF"/>
                </a:solidFill>
                <a:effectLst>
                  <a:outerShdw blurRad="38100" dist="38100" dir="2700000" algn="tl">
                    <a:srgbClr val="C0C0C0"/>
                  </a:outerShdw>
                </a:effectLst>
                <a:latin typeface="+mj-lt"/>
                <a:cs typeface="Arial" charset="0"/>
              </a:rPr>
              <a:t>thành</a:t>
            </a:r>
            <a:r>
              <a:rPr lang="en-US" sz="2000" b="1" i="1" dirty="0">
                <a:solidFill>
                  <a:srgbClr val="0000FF"/>
                </a:solidFill>
                <a:effectLst>
                  <a:outerShdw blurRad="38100" dist="38100" dir="2700000" algn="tl">
                    <a:srgbClr val="C0C0C0"/>
                  </a:outerShdw>
                </a:effectLst>
                <a:latin typeface="+mj-lt"/>
                <a:cs typeface="Arial" charset="0"/>
              </a:rPr>
              <a:t> </a:t>
            </a:r>
            <a:r>
              <a:rPr lang="en-US" sz="2000" b="1" i="1" dirty="0" err="1">
                <a:solidFill>
                  <a:srgbClr val="0000FF"/>
                </a:solidFill>
                <a:effectLst>
                  <a:outerShdw blurRad="38100" dist="38100" dir="2700000" algn="tl">
                    <a:srgbClr val="C0C0C0"/>
                  </a:outerShdw>
                </a:effectLst>
                <a:latin typeface="+mj-lt"/>
                <a:cs typeface="Arial" charset="0"/>
              </a:rPr>
              <a:t>lập</a:t>
            </a:r>
            <a:r>
              <a:rPr lang="en-US" sz="2000" b="1" i="1" dirty="0">
                <a:solidFill>
                  <a:srgbClr val="0000FF"/>
                </a:solidFill>
                <a:effectLst>
                  <a:outerShdw blurRad="38100" dist="38100" dir="2700000" algn="tl">
                    <a:srgbClr val="C0C0C0"/>
                  </a:outerShdw>
                </a:effectLst>
                <a:latin typeface="+mj-lt"/>
                <a:cs typeface="Arial" charset="0"/>
              </a:rPr>
              <a:t> </a:t>
            </a:r>
            <a:r>
              <a:rPr lang="en-US" sz="2000" b="1" i="1" dirty="0" err="1">
                <a:solidFill>
                  <a:srgbClr val="0000FF"/>
                </a:solidFill>
                <a:effectLst>
                  <a:outerShdw blurRad="38100" dist="38100" dir="2700000" algn="tl">
                    <a:srgbClr val="C0C0C0"/>
                  </a:outerShdw>
                </a:effectLst>
                <a:latin typeface="+mj-lt"/>
                <a:cs typeface="Arial" charset="0"/>
              </a:rPr>
              <a:t>Đảng</a:t>
            </a:r>
            <a:endParaRPr lang="en-US" sz="2000" b="1" i="1" dirty="0">
              <a:solidFill>
                <a:srgbClr val="0000FF"/>
              </a:solidFill>
              <a:effectLst>
                <a:outerShdw blurRad="38100" dist="38100" dir="2700000" algn="tl">
                  <a:srgbClr val="C0C0C0"/>
                </a:outerShdw>
              </a:effectLst>
              <a:latin typeface="+mj-lt"/>
              <a:cs typeface="Arial" charset="0"/>
            </a:endParaRPr>
          </a:p>
        </p:txBody>
      </p:sp>
      <p:sp>
        <p:nvSpPr>
          <p:cNvPr id="23" name="Content Placeholder 2"/>
          <p:cNvSpPr txBox="1">
            <a:spLocks/>
          </p:cNvSpPr>
          <p:nvPr/>
        </p:nvSpPr>
        <p:spPr bwMode="auto">
          <a:xfrm>
            <a:off x="381000" y="533400"/>
            <a:ext cx="8382000" cy="914400"/>
          </a:xfrm>
          <a:prstGeom prst="rect">
            <a:avLst/>
          </a:prstGeom>
          <a:solidFill>
            <a:srgbClr val="FBF693"/>
          </a:solidFill>
          <a:ln w="9525">
            <a:noFill/>
            <a:miter lim="800000"/>
            <a:headEnd/>
            <a:tailEnd/>
          </a:ln>
          <a:scene3d>
            <a:camera prst="orthographicFront"/>
            <a:lightRig rig="threePt" dir="t"/>
          </a:scene3d>
          <a:sp3d>
            <a:bevelT w="139700" prst="cross"/>
          </a:sp3d>
        </p:spPr>
        <p:txBody>
          <a:bodyPr/>
          <a:lstStyle/>
          <a:p>
            <a:pPr marL="398463" lvl="1" indent="-339725" algn="just" fontAlgn="auto">
              <a:spcBef>
                <a:spcPct val="20000"/>
              </a:spcBef>
              <a:spcAft>
                <a:spcPts val="0"/>
              </a:spcAft>
              <a:defRPr/>
            </a:pPr>
            <a:r>
              <a:rPr lang="en-US" sz="2800" b="1" dirty="0">
                <a:latin typeface="Times New Roman" pitchFamily="18" charset="0"/>
                <a:cs typeface="Times New Roman" pitchFamily="18" charset="0"/>
              </a:rPr>
              <a:t>3. </a:t>
            </a:r>
            <a:r>
              <a:rPr lang="en-US" sz="2800" b="1" dirty="0" err="1">
                <a:latin typeface="Times New Roman" pitchFamily="18" charset="0"/>
                <a:cs typeface="Times New Roman" pitchFamily="18" charset="0"/>
              </a:rPr>
              <a:t>Thời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kỳ</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cuối</a:t>
            </a:r>
            <a:r>
              <a:rPr lang="en-US" sz="2800" b="1" dirty="0">
                <a:latin typeface="Times New Roman" pitchFamily="18" charset="0"/>
                <a:cs typeface="Times New Roman" pitchFamily="18" charset="0"/>
              </a:rPr>
              <a:t> 1920 - </a:t>
            </a:r>
            <a:r>
              <a:rPr lang="en-US" sz="2800" b="1" dirty="0" err="1">
                <a:latin typeface="Times New Roman" pitchFamily="18" charset="0"/>
                <a:cs typeface="Times New Roman" pitchFamily="18" charset="0"/>
              </a:rPr>
              <a:t>đầu</a:t>
            </a:r>
            <a:r>
              <a:rPr lang="en-US" sz="2800" b="1" dirty="0">
                <a:latin typeface="Times New Roman" pitchFamily="18" charset="0"/>
                <a:cs typeface="Times New Roman" pitchFamily="18" charset="0"/>
              </a:rPr>
              <a:t> 1930: H</a:t>
            </a:r>
            <a:r>
              <a:rPr lang="ru-RU" sz="2800" b="1" dirty="0">
                <a:latin typeface="Times New Roman" pitchFamily="18" charset="0"/>
                <a:cs typeface="Times New Roman" pitchFamily="18" charset="0"/>
              </a:rPr>
              <a:t>ình thành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những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nội</a:t>
            </a:r>
            <a:r>
              <a:rPr lang="en-US" sz="2800" b="1" dirty="0">
                <a:latin typeface="Times New Roman" pitchFamily="18" charset="0"/>
                <a:cs typeface="Times New Roman" pitchFamily="18" charset="0"/>
              </a:rPr>
              <a:t> dung</a:t>
            </a:r>
            <a:r>
              <a:rPr lang="ru-RU" sz="2800" b="1" dirty="0">
                <a:latin typeface="Times New Roman" pitchFamily="18" charset="0"/>
                <a:cs typeface="Times New Roman" pitchFamily="18" charset="0"/>
              </a:rPr>
              <a:t> cơ bản tư tưởng về cách mạng Việt Nam</a:t>
            </a:r>
            <a:endParaRPr lang="en-US"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1179557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par>
                          <p:cTn id="8" fill="hold" nodeType="afterGroup">
                            <p:stCondLst>
                              <p:cond delay="2000"/>
                            </p:stCondLst>
                            <p:childTnLst>
                              <p:par>
                                <p:cTn id="9" presetID="8"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amond(in)">
                                      <p:cBhvr>
                                        <p:cTn id="11" dur="2000"/>
                                        <p:tgtEl>
                                          <p:spTgt spid="6"/>
                                        </p:tgtEl>
                                      </p:cBhvr>
                                    </p:animEffect>
                                  </p:childTnLst>
                                </p:cTn>
                              </p:par>
                            </p:childTnLst>
                          </p:cTn>
                        </p:par>
                        <p:par>
                          <p:cTn id="12" fill="hold" nodeType="afterGroup">
                            <p:stCondLst>
                              <p:cond delay="4000"/>
                            </p:stCondLst>
                            <p:childTnLst>
                              <p:par>
                                <p:cTn id="13" presetID="4" presetClass="entr" presetSubtype="16"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ox(in)">
                                      <p:cBhvr>
                                        <p:cTn id="15" dur="500"/>
                                        <p:tgtEl>
                                          <p:spTgt spid="19"/>
                                        </p:tgtEl>
                                      </p:cBhvr>
                                    </p:animEffect>
                                  </p:childTnLst>
                                </p:cTn>
                              </p:par>
                            </p:childTnLst>
                          </p:cTn>
                        </p:par>
                        <p:par>
                          <p:cTn id="16" fill="hold" nodeType="afterGroup">
                            <p:stCondLst>
                              <p:cond delay="4500"/>
                            </p:stCondLst>
                            <p:childTnLst>
                              <p:par>
                                <p:cTn id="17" presetID="6" presetClass="emph" presetSubtype="0" fill="hold" nodeType="afterEffect">
                                  <p:stCondLst>
                                    <p:cond delay="1000"/>
                                  </p:stCondLst>
                                  <p:childTnLst>
                                    <p:animScale>
                                      <p:cBhvr>
                                        <p:cTn id="18" dur="2000" fill="hold"/>
                                        <p:tgtEl>
                                          <p:spTgt spid="1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Line 29"/>
          <p:cNvSpPr>
            <a:spLocks noChangeShapeType="1"/>
          </p:cNvSpPr>
          <p:nvPr/>
        </p:nvSpPr>
        <p:spPr bwMode="auto">
          <a:xfrm>
            <a:off x="1524000" y="6757988"/>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15" name="Line 30"/>
          <p:cNvSpPr>
            <a:spLocks noChangeShapeType="1"/>
          </p:cNvSpPr>
          <p:nvPr/>
        </p:nvSpPr>
        <p:spPr bwMode="auto">
          <a:xfrm>
            <a:off x="7467600" y="6757988"/>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 name="Content Placeholder 2"/>
          <p:cNvSpPr txBox="1">
            <a:spLocks/>
          </p:cNvSpPr>
          <p:nvPr/>
        </p:nvSpPr>
        <p:spPr bwMode="auto">
          <a:xfrm>
            <a:off x="381000" y="533400"/>
            <a:ext cx="8382000" cy="914400"/>
          </a:xfrm>
          <a:prstGeom prst="rect">
            <a:avLst/>
          </a:prstGeom>
          <a:solidFill>
            <a:srgbClr val="FBF693"/>
          </a:solidFill>
          <a:ln w="9525">
            <a:noFill/>
            <a:miter lim="800000"/>
            <a:headEnd/>
            <a:tailEnd/>
          </a:ln>
          <a:scene3d>
            <a:camera prst="orthographicFront"/>
            <a:lightRig rig="threePt" dir="t"/>
          </a:scene3d>
          <a:sp3d>
            <a:bevelT w="139700" prst="cross"/>
          </a:sp3d>
        </p:spPr>
        <p:txBody>
          <a:bodyPr/>
          <a:lstStyle/>
          <a:p>
            <a:pPr marL="398463" lvl="1" indent="-339725" algn="just" fontAlgn="auto">
              <a:spcBef>
                <a:spcPct val="20000"/>
              </a:spcBef>
              <a:spcAft>
                <a:spcPts val="0"/>
              </a:spcAft>
              <a:defRPr/>
            </a:pPr>
            <a:r>
              <a:rPr lang="en-US" sz="2800" b="1" dirty="0">
                <a:latin typeface="Times New Roman" pitchFamily="18" charset="0"/>
                <a:cs typeface="Times New Roman" pitchFamily="18" charset="0"/>
              </a:rPr>
              <a:t>3. </a:t>
            </a:r>
            <a:r>
              <a:rPr lang="en-US" sz="2800" b="1" dirty="0" err="1">
                <a:latin typeface="Times New Roman" pitchFamily="18" charset="0"/>
                <a:cs typeface="Times New Roman" pitchFamily="18" charset="0"/>
              </a:rPr>
              <a:t>Thời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kỳ</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cuối</a:t>
            </a:r>
            <a:r>
              <a:rPr lang="en-US" sz="2800" b="1" dirty="0">
                <a:latin typeface="Times New Roman" pitchFamily="18" charset="0"/>
                <a:cs typeface="Times New Roman" pitchFamily="18" charset="0"/>
              </a:rPr>
              <a:t> 1920 - </a:t>
            </a:r>
            <a:r>
              <a:rPr lang="en-US" sz="2800" b="1" dirty="0" err="1">
                <a:latin typeface="Times New Roman" pitchFamily="18" charset="0"/>
                <a:cs typeface="Times New Roman" pitchFamily="18" charset="0"/>
              </a:rPr>
              <a:t>đầu</a:t>
            </a:r>
            <a:r>
              <a:rPr lang="en-US" sz="2800" b="1" dirty="0">
                <a:latin typeface="Times New Roman" pitchFamily="18" charset="0"/>
                <a:cs typeface="Times New Roman" pitchFamily="18" charset="0"/>
              </a:rPr>
              <a:t> 1930: H</a:t>
            </a:r>
            <a:r>
              <a:rPr lang="ru-RU" sz="2800" b="1" dirty="0">
                <a:latin typeface="Times New Roman" pitchFamily="18" charset="0"/>
                <a:cs typeface="Times New Roman" pitchFamily="18" charset="0"/>
              </a:rPr>
              <a:t>ình thành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những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nội</a:t>
            </a:r>
            <a:r>
              <a:rPr lang="en-US" sz="2800" b="1" dirty="0">
                <a:latin typeface="Times New Roman" pitchFamily="18" charset="0"/>
                <a:cs typeface="Times New Roman" pitchFamily="18" charset="0"/>
              </a:rPr>
              <a:t> dung</a:t>
            </a:r>
            <a:r>
              <a:rPr lang="ru-RU" sz="2800" b="1" dirty="0">
                <a:latin typeface="Times New Roman" pitchFamily="18" charset="0"/>
                <a:cs typeface="Times New Roman" pitchFamily="18" charset="0"/>
              </a:rPr>
              <a:t> cơ bản tư tưởng về cách mạng Việt Nam</a:t>
            </a:r>
            <a:endParaRPr lang="en-US" sz="2800" b="1" dirty="0">
              <a:latin typeface="Times New Roman" pitchFamily="18" charset="0"/>
              <a:cs typeface="Times New Roman" pitchFamily="18" charset="0"/>
            </a:endParaRPr>
          </a:p>
        </p:txBody>
      </p:sp>
      <p:sp>
        <p:nvSpPr>
          <p:cNvPr id="287745" name="Rectangle 1"/>
          <p:cNvSpPr>
            <a:spLocks noChangeArrowheads="1"/>
          </p:cNvSpPr>
          <p:nvPr/>
        </p:nvSpPr>
        <p:spPr bwMode="auto">
          <a:xfrm>
            <a:off x="304800" y="2590800"/>
            <a:ext cx="8382000" cy="523220"/>
          </a:xfrm>
          <a:prstGeom prst="rect">
            <a:avLst/>
          </a:prstGeom>
          <a:solidFill>
            <a:schemeClr val="accent3">
              <a:lumMod val="20000"/>
              <a:lumOff val="80000"/>
            </a:schemeClr>
          </a:solidFill>
          <a:ln w="9525">
            <a:noFill/>
            <a:miter lim="800000"/>
            <a:headEnd/>
            <a:tailEnd/>
          </a:ln>
          <a:effectLst>
            <a:prstShdw prst="shdw17" dist="17961" dir="2700000">
              <a:schemeClr val="accent1">
                <a:gamma/>
                <a:shade val="60000"/>
                <a:invGamma/>
              </a:schemeClr>
            </a:prstShdw>
          </a:effectLst>
          <a:scene3d>
            <a:camera prst="orthographicFront"/>
            <a:lightRig rig="threePt" dir="t"/>
          </a:scene3d>
          <a:sp3d>
            <a:bevelT w="152400" h="50800" prst="softRound"/>
          </a:sp3d>
        </p:spPr>
        <p:txBody>
          <a:bodyPr anchor="ctr">
            <a:spAutoFit/>
          </a:bodyPr>
          <a:lstStyle/>
          <a:p>
            <a:pPr indent="339725" algn="just" eaLnBrk="0" hangingPunct="0">
              <a:defRPr/>
            </a:pP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Nghiên</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cứu</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truyền</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bá</a:t>
            </a:r>
            <a:r>
              <a:rPr lang="en-US" sz="2800" dirty="0">
                <a:solidFill>
                  <a:srgbClr val="000000"/>
                </a:solidFill>
                <a:latin typeface="Times New Roman" pitchFamily="18" charset="0"/>
                <a:cs typeface="Times New Roman" pitchFamily="18" charset="0"/>
              </a:rPr>
              <a:t> CNM-LN </a:t>
            </a:r>
            <a:r>
              <a:rPr lang="en-US" sz="2800" dirty="0" err="1">
                <a:solidFill>
                  <a:srgbClr val="000000"/>
                </a:solidFill>
                <a:latin typeface="Times New Roman" pitchFamily="18" charset="0"/>
                <a:cs typeface="Times New Roman" pitchFamily="18" charset="0"/>
              </a:rPr>
              <a:t>vào</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Việt</a:t>
            </a:r>
            <a:r>
              <a:rPr lang="en-US" sz="2800" dirty="0">
                <a:solidFill>
                  <a:srgbClr val="000000"/>
                </a:solidFill>
                <a:latin typeface="Times New Roman" pitchFamily="18" charset="0"/>
                <a:cs typeface="Times New Roman" pitchFamily="18" charset="0"/>
              </a:rPr>
              <a:t> Nam</a:t>
            </a:r>
            <a:endParaRPr lang="en-US" sz="2800" dirty="0">
              <a:latin typeface="Times New Roman" pitchFamily="18" charset="0"/>
              <a:cs typeface="Times New Roman" pitchFamily="18" charset="0"/>
            </a:endParaRPr>
          </a:p>
        </p:txBody>
      </p:sp>
      <p:sp>
        <p:nvSpPr>
          <p:cNvPr id="8" name="Rectangle 2"/>
          <p:cNvSpPr>
            <a:spLocks noChangeArrowheads="1"/>
          </p:cNvSpPr>
          <p:nvPr/>
        </p:nvSpPr>
        <p:spPr bwMode="auto">
          <a:xfrm>
            <a:off x="304800" y="3962400"/>
            <a:ext cx="8534400" cy="523220"/>
          </a:xfrm>
          <a:prstGeom prst="rect">
            <a:avLst/>
          </a:prstGeom>
          <a:solidFill>
            <a:schemeClr val="accent3">
              <a:lumMod val="20000"/>
              <a:lumOff val="80000"/>
            </a:schemeClr>
          </a:solidFill>
          <a:ln w="9525">
            <a:noFill/>
            <a:miter lim="800000"/>
            <a:headEnd/>
            <a:tailEnd/>
          </a:ln>
          <a:effectLst>
            <a:prstShdw prst="shdw17" dist="17961" dir="2700000">
              <a:schemeClr val="accent1">
                <a:gamma/>
                <a:shade val="60000"/>
                <a:invGamma/>
              </a:schemeClr>
            </a:prstShdw>
          </a:effectLst>
          <a:scene3d>
            <a:camera prst="orthographicFront"/>
            <a:lightRig rig="threePt" dir="t"/>
          </a:scene3d>
          <a:sp3d>
            <a:bevelT prst="relaxedInset"/>
          </a:sp3d>
        </p:spPr>
        <p:txBody>
          <a:bodyPr anchor="ctr">
            <a:spAutoFit/>
          </a:bodyPr>
          <a:lstStyle/>
          <a:p>
            <a:pPr indent="339725" algn="just" eaLnBrk="0" hangingPunct="0">
              <a:defRPr/>
            </a:pP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Chuẩn</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bị</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tiền</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đề</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thành</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lập</a:t>
            </a:r>
            <a:r>
              <a:rPr lang="en-US" sz="2800" dirty="0">
                <a:solidFill>
                  <a:srgbClr val="000000"/>
                </a:solidFill>
                <a:latin typeface="Times New Roman" pitchFamily="18" charset="0"/>
                <a:cs typeface="Times New Roman" pitchFamily="18" charset="0"/>
              </a:rPr>
              <a:t> ĐCS </a:t>
            </a:r>
            <a:r>
              <a:rPr lang="en-US" sz="2800" dirty="0" err="1">
                <a:solidFill>
                  <a:srgbClr val="000000"/>
                </a:solidFill>
                <a:latin typeface="Times New Roman" pitchFamily="18" charset="0"/>
                <a:cs typeface="Times New Roman" pitchFamily="18" charset="0"/>
              </a:rPr>
              <a:t>Việt</a:t>
            </a:r>
            <a:r>
              <a:rPr lang="en-US" sz="2800" dirty="0">
                <a:solidFill>
                  <a:srgbClr val="000000"/>
                </a:solidFill>
                <a:latin typeface="Times New Roman" pitchFamily="18" charset="0"/>
                <a:cs typeface="Times New Roman" pitchFamily="18" charset="0"/>
              </a:rPr>
              <a:t> Nam </a:t>
            </a:r>
            <a:endParaRPr lang="en-US" sz="2800" dirty="0">
              <a:latin typeface="Times New Roman" pitchFamily="18" charset="0"/>
              <a:cs typeface="Times New Roman" pitchFamily="18" charset="0"/>
            </a:endParaRPr>
          </a:p>
        </p:txBody>
      </p:sp>
      <p:sp>
        <p:nvSpPr>
          <p:cNvPr id="9" name="Rectangle 3"/>
          <p:cNvSpPr>
            <a:spLocks noChangeArrowheads="1"/>
          </p:cNvSpPr>
          <p:nvPr/>
        </p:nvSpPr>
        <p:spPr bwMode="auto">
          <a:xfrm>
            <a:off x="228600" y="5257800"/>
            <a:ext cx="8610600" cy="954107"/>
          </a:xfrm>
          <a:prstGeom prst="rect">
            <a:avLst/>
          </a:prstGeom>
          <a:solidFill>
            <a:schemeClr val="accent3">
              <a:lumMod val="20000"/>
              <a:lumOff val="80000"/>
            </a:schemeClr>
          </a:solidFill>
          <a:ln w="9525">
            <a:noFill/>
            <a:miter lim="800000"/>
            <a:headEnd/>
            <a:tailEnd/>
          </a:ln>
          <a:effectLst>
            <a:prstShdw prst="shdw17" dist="17961" dir="2700000">
              <a:schemeClr val="accent1">
                <a:gamma/>
                <a:shade val="60000"/>
                <a:invGamma/>
              </a:schemeClr>
            </a:prstShdw>
          </a:effectLst>
          <a:scene3d>
            <a:camera prst="orthographicFront"/>
            <a:lightRig rig="threePt" dir="t"/>
          </a:scene3d>
          <a:sp3d>
            <a:bevelT w="152400" h="50800" prst="softRound"/>
          </a:sp3d>
        </p:spPr>
        <p:txBody>
          <a:bodyPr anchor="ctr">
            <a:spAutoFit/>
          </a:bodyPr>
          <a:lstStyle/>
          <a:p>
            <a:pPr indent="457200" algn="just" eaLnBrk="0" hangingPunct="0">
              <a:defRPr/>
            </a:pPr>
            <a:r>
              <a:rPr lang="ru-RU"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Hình</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thành</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về</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cơ</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bản</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tư</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tưởng</a:t>
            </a:r>
            <a:r>
              <a:rPr lang="en-US" sz="2800" dirty="0">
                <a:solidFill>
                  <a:srgbClr val="000000"/>
                </a:solidFill>
                <a:latin typeface="Times New Roman" pitchFamily="18" charset="0"/>
                <a:cs typeface="Times New Roman" pitchFamily="18" charset="0"/>
              </a:rPr>
              <a:t> con </a:t>
            </a:r>
            <a:r>
              <a:rPr lang="en-US" sz="2800" dirty="0" err="1">
                <a:solidFill>
                  <a:srgbClr val="000000"/>
                </a:solidFill>
                <a:latin typeface="Times New Roman" pitchFamily="18" charset="0"/>
                <a:cs typeface="Times New Roman" pitchFamily="18" charset="0"/>
              </a:rPr>
              <a:t>đường</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cách</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mạng</a:t>
            </a:r>
            <a:r>
              <a:rPr lang="en-US" sz="2800" dirty="0">
                <a:solidFill>
                  <a:srgbClr val="000000"/>
                </a:solidFill>
                <a:latin typeface="Times New Roman" pitchFamily="18" charset="0"/>
                <a:cs typeface="Times New Roman" pitchFamily="18" charset="0"/>
              </a:rPr>
              <a:t> </a:t>
            </a:r>
            <a:r>
              <a:rPr lang="en-US" sz="2800" dirty="0" err="1">
                <a:solidFill>
                  <a:srgbClr val="000000"/>
                </a:solidFill>
                <a:latin typeface="Times New Roman" pitchFamily="18" charset="0"/>
                <a:cs typeface="Times New Roman" pitchFamily="18" charset="0"/>
              </a:rPr>
              <a:t>Việt</a:t>
            </a:r>
            <a:r>
              <a:rPr lang="en-US" sz="2800" dirty="0">
                <a:solidFill>
                  <a:srgbClr val="000000"/>
                </a:solidFill>
                <a:latin typeface="Times New Roman" pitchFamily="18" charset="0"/>
                <a:cs typeface="Times New Roman" pitchFamily="18" charset="0"/>
              </a:rPr>
              <a:t> Nam</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574139192"/>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5"/>
          <p:cNvGrpSpPr>
            <a:grpSpLocks/>
          </p:cNvGrpSpPr>
          <p:nvPr/>
        </p:nvGrpSpPr>
        <p:grpSpPr bwMode="auto">
          <a:xfrm>
            <a:off x="4191000" y="1495425"/>
            <a:ext cx="4419600" cy="4448175"/>
            <a:chOff x="2688" y="1102"/>
            <a:chExt cx="2784" cy="2754"/>
          </a:xfrm>
        </p:grpSpPr>
        <p:sp>
          <p:nvSpPr>
            <p:cNvPr id="14403" name="Line 46"/>
            <p:cNvSpPr>
              <a:spLocks noChangeShapeType="1"/>
            </p:cNvSpPr>
            <p:nvPr/>
          </p:nvSpPr>
          <p:spPr bwMode="auto">
            <a:xfrm>
              <a:off x="4272" y="1456"/>
              <a:ext cx="15" cy="2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Rectangle 47"/>
            <p:cNvSpPr>
              <a:spLocks noChangeArrowheads="1"/>
            </p:cNvSpPr>
            <p:nvPr/>
          </p:nvSpPr>
          <p:spPr bwMode="auto">
            <a:xfrm>
              <a:off x="2688" y="1102"/>
              <a:ext cx="2784" cy="253"/>
            </a:xfrm>
            <a:prstGeom prst="rect">
              <a:avLst/>
            </a:prstGeom>
            <a:solidFill>
              <a:srgbClr val="CC0000"/>
            </a:solidFill>
            <a:ln w="38100">
              <a:noFill/>
              <a:miter lim="800000"/>
              <a:headEnd/>
              <a:tailEnd/>
            </a:ln>
            <a:effectLst>
              <a:prstShdw prst="shdw17" dist="17961" dir="2700000">
                <a:srgbClr val="CC0000">
                  <a:gamma/>
                  <a:shade val="60000"/>
                  <a:invGamma/>
                </a:srgbClr>
              </a:prstShdw>
            </a:effectLst>
            <a:scene3d>
              <a:camera prst="orthographicFront"/>
              <a:lightRig rig="threePt" dir="t"/>
            </a:scene3d>
            <a:sp3d>
              <a:bevelT w="152400" h="50800" prst="softRound"/>
            </a:sp3d>
          </p:spPr>
          <p:txBody>
            <a:bodyPr anchor="ctr"/>
            <a:lstStyle/>
            <a:p>
              <a:pPr algn="ctr">
                <a:defRPr/>
              </a:pPr>
              <a:r>
                <a:rPr lang="en-US" b="1" dirty="0">
                  <a:solidFill>
                    <a:schemeClr val="bg1"/>
                  </a:solidFill>
                  <a:effectLst>
                    <a:outerShdw blurRad="38100" dist="38100" dir="2700000" algn="tl">
                      <a:srgbClr val="000000"/>
                    </a:outerShdw>
                  </a:effectLst>
                  <a:latin typeface="Arial" charset="0"/>
                  <a:cs typeface="Angsana New" pitchFamily="18" charset="-34"/>
                </a:rPr>
                <a:t>CN </a:t>
              </a:r>
              <a:r>
                <a:rPr lang="en-US" b="1" dirty="0" err="1">
                  <a:solidFill>
                    <a:schemeClr val="bg1"/>
                  </a:solidFill>
                  <a:effectLst>
                    <a:outerShdw blurRad="38100" dist="38100" dir="2700000" algn="tl">
                      <a:srgbClr val="000000"/>
                    </a:outerShdw>
                  </a:effectLst>
                  <a:latin typeface="Arial" charset="0"/>
                  <a:cs typeface="Angsana New" pitchFamily="18" charset="-34"/>
                </a:rPr>
                <a:t>M</a:t>
              </a:r>
              <a:r>
                <a:rPr lang="en-US" b="1" dirty="0" err="1">
                  <a:solidFill>
                    <a:schemeClr val="bg1"/>
                  </a:solidFill>
                  <a:effectLst>
                    <a:outerShdw blurRad="38100" dist="38100" dir="2700000" algn="tl">
                      <a:srgbClr val="000000"/>
                    </a:outerShdw>
                  </a:effectLst>
                  <a:latin typeface="Arial" charset="0"/>
                  <a:cs typeface="Arial" charset="0"/>
                </a:rPr>
                <a:t>ác</a:t>
              </a:r>
              <a:r>
                <a:rPr lang="en-US" b="1" dirty="0">
                  <a:solidFill>
                    <a:schemeClr val="bg1"/>
                  </a:solidFill>
                  <a:effectLst>
                    <a:outerShdw blurRad="38100" dist="38100" dir="2700000" algn="tl">
                      <a:srgbClr val="000000"/>
                    </a:outerShdw>
                  </a:effectLst>
                  <a:latin typeface="Arial" charset="0"/>
                  <a:cs typeface="Arial" charset="0"/>
                </a:rPr>
                <a:t> – </a:t>
              </a:r>
              <a:r>
                <a:rPr lang="en-US" b="1" dirty="0" err="1">
                  <a:solidFill>
                    <a:schemeClr val="bg1"/>
                  </a:solidFill>
                  <a:effectLst>
                    <a:outerShdw blurRad="38100" dist="38100" dir="2700000" algn="tl">
                      <a:srgbClr val="000000"/>
                    </a:outerShdw>
                  </a:effectLst>
                  <a:latin typeface="Arial" charset="0"/>
                  <a:cs typeface="Arial" charset="0"/>
                </a:rPr>
                <a:t>Lênin</a:t>
              </a:r>
              <a:r>
                <a:rPr lang="en-US" b="1" dirty="0">
                  <a:solidFill>
                    <a:schemeClr val="bg1"/>
                  </a:solidFill>
                  <a:effectLst>
                    <a:outerShdw blurRad="38100" dist="38100" dir="2700000" algn="tl">
                      <a:srgbClr val="000000"/>
                    </a:outerShdw>
                  </a:effectLst>
                  <a:latin typeface="Arial" charset="0"/>
                  <a:cs typeface="Arial" charset="0"/>
                </a:rPr>
                <a:t> </a:t>
              </a:r>
              <a:r>
                <a:rPr lang="en-US" b="1" dirty="0" err="1">
                  <a:solidFill>
                    <a:schemeClr val="bg1"/>
                  </a:solidFill>
                  <a:effectLst>
                    <a:outerShdw blurRad="38100" dist="38100" dir="2700000" algn="tl">
                      <a:srgbClr val="000000"/>
                    </a:outerShdw>
                  </a:effectLst>
                  <a:latin typeface="Arial" charset="0"/>
                  <a:cs typeface="Arial" charset="0"/>
                </a:rPr>
                <a:t>đã</a:t>
              </a:r>
              <a:r>
                <a:rPr lang="en-US" b="1" dirty="0">
                  <a:solidFill>
                    <a:schemeClr val="bg1"/>
                  </a:solidFill>
                  <a:effectLst>
                    <a:outerShdw blurRad="38100" dist="38100" dir="2700000" algn="tl">
                      <a:srgbClr val="000000"/>
                    </a:outerShdw>
                  </a:effectLst>
                  <a:latin typeface="Arial" charset="0"/>
                  <a:cs typeface="Arial" charset="0"/>
                </a:rPr>
                <a:t> </a:t>
              </a:r>
              <a:r>
                <a:rPr lang="en-US" b="1" dirty="0" err="1">
                  <a:solidFill>
                    <a:schemeClr val="bg1"/>
                  </a:solidFill>
                  <a:effectLst>
                    <a:outerShdw blurRad="38100" dist="38100" dir="2700000" algn="tl">
                      <a:srgbClr val="000000"/>
                    </a:outerShdw>
                  </a:effectLst>
                  <a:latin typeface="Arial" charset="0"/>
                  <a:cs typeface="Arial" charset="0"/>
                </a:rPr>
                <a:t>thâm</a:t>
              </a:r>
              <a:r>
                <a:rPr lang="en-US" b="1" dirty="0">
                  <a:solidFill>
                    <a:schemeClr val="bg1"/>
                  </a:solidFill>
                  <a:effectLst>
                    <a:outerShdw blurRad="38100" dist="38100" dir="2700000" algn="tl">
                      <a:srgbClr val="000000"/>
                    </a:outerShdw>
                  </a:effectLst>
                  <a:latin typeface="Arial" charset="0"/>
                  <a:cs typeface="Arial" charset="0"/>
                </a:rPr>
                <a:t> </a:t>
              </a:r>
              <a:r>
                <a:rPr lang="en-US" b="1" dirty="0" err="1">
                  <a:solidFill>
                    <a:schemeClr val="bg1"/>
                  </a:solidFill>
                  <a:effectLst>
                    <a:outerShdw blurRad="38100" dist="38100" dir="2700000" algn="tl">
                      <a:srgbClr val="000000"/>
                    </a:outerShdw>
                  </a:effectLst>
                  <a:latin typeface="Arial" charset="0"/>
                  <a:cs typeface="Arial" charset="0"/>
                </a:rPr>
                <a:t>nhập</a:t>
              </a:r>
              <a:r>
                <a:rPr lang="en-US" b="1" dirty="0">
                  <a:solidFill>
                    <a:schemeClr val="bg1"/>
                  </a:solidFill>
                  <a:effectLst>
                    <a:outerShdw blurRad="38100" dist="38100" dir="2700000" algn="tl">
                      <a:srgbClr val="000000"/>
                    </a:outerShdw>
                  </a:effectLst>
                  <a:latin typeface="Arial" charset="0"/>
                  <a:cs typeface="Arial" charset="0"/>
                </a:rPr>
                <a:t> </a:t>
              </a:r>
              <a:r>
                <a:rPr lang="en-US" b="1" dirty="0" err="1">
                  <a:solidFill>
                    <a:schemeClr val="bg1"/>
                  </a:solidFill>
                  <a:effectLst>
                    <a:outerShdw blurRad="38100" dist="38100" dir="2700000" algn="tl">
                      <a:srgbClr val="000000"/>
                    </a:outerShdw>
                  </a:effectLst>
                  <a:latin typeface="Arial" charset="0"/>
                  <a:cs typeface="Arial" charset="0"/>
                </a:rPr>
                <a:t>vào</a:t>
              </a:r>
              <a:r>
                <a:rPr lang="en-US" b="1" dirty="0">
                  <a:solidFill>
                    <a:schemeClr val="bg1"/>
                  </a:solidFill>
                  <a:effectLst>
                    <a:outerShdw blurRad="38100" dist="38100" dir="2700000" algn="tl">
                      <a:srgbClr val="000000"/>
                    </a:outerShdw>
                  </a:effectLst>
                  <a:latin typeface="Arial" charset="0"/>
                  <a:cs typeface="Arial" charset="0"/>
                </a:rPr>
                <a:t> VN </a:t>
              </a:r>
            </a:p>
          </p:txBody>
        </p:sp>
      </p:grpSp>
      <p:grpSp>
        <p:nvGrpSpPr>
          <p:cNvPr id="3" name="Group 48"/>
          <p:cNvGrpSpPr>
            <a:grpSpLocks/>
          </p:cNvGrpSpPr>
          <p:nvPr/>
        </p:nvGrpSpPr>
        <p:grpSpPr bwMode="auto">
          <a:xfrm>
            <a:off x="5776913" y="2757488"/>
            <a:ext cx="2560637" cy="3178175"/>
            <a:chOff x="3696" y="1728"/>
            <a:chExt cx="1613" cy="2024"/>
          </a:xfrm>
        </p:grpSpPr>
        <p:sp>
          <p:nvSpPr>
            <p:cNvPr id="14397" name="Line 49"/>
            <p:cNvSpPr>
              <a:spLocks noChangeShapeType="1"/>
            </p:cNvSpPr>
            <p:nvPr/>
          </p:nvSpPr>
          <p:spPr bwMode="auto">
            <a:xfrm>
              <a:off x="3696" y="1736"/>
              <a:ext cx="0" cy="2016"/>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9" name="Rectangle 50"/>
            <p:cNvSpPr>
              <a:spLocks noChangeArrowheads="1"/>
            </p:cNvSpPr>
            <p:nvPr/>
          </p:nvSpPr>
          <p:spPr bwMode="auto">
            <a:xfrm>
              <a:off x="3714" y="1728"/>
              <a:ext cx="1595" cy="191"/>
            </a:xfrm>
            <a:prstGeom prst="rect">
              <a:avLst/>
            </a:prstGeom>
            <a:solidFill>
              <a:srgbClr val="FBFB11"/>
            </a:solidFill>
            <a:ln w="38100">
              <a:noFill/>
              <a:miter lim="800000"/>
              <a:headEnd/>
              <a:tailEnd/>
            </a:ln>
            <a:effectLst>
              <a:prstShdw prst="shdw17" dist="17961" dir="2700000">
                <a:srgbClr val="FBFB11">
                  <a:gamma/>
                  <a:shade val="60000"/>
                  <a:invGamma/>
                </a:srgbClr>
              </a:prstShdw>
            </a:effectLst>
            <a:scene3d>
              <a:camera prst="orthographicFront"/>
              <a:lightRig rig="threePt" dir="t"/>
            </a:scene3d>
            <a:sp3d>
              <a:bevelT prst="convex"/>
            </a:sp3d>
          </p:spPr>
          <p:txBody>
            <a:bodyPr anchor="ctr"/>
            <a:lstStyle/>
            <a:p>
              <a:pPr algn="ctr">
                <a:defRPr/>
              </a:pPr>
              <a:r>
                <a:rPr lang="en-US" b="1" dirty="0" err="1">
                  <a:effectLst>
                    <a:outerShdw blurRad="38100" dist="38100" dir="2700000" algn="tl">
                      <a:srgbClr val="FFFFFF"/>
                    </a:outerShdw>
                  </a:effectLst>
                  <a:latin typeface="Arial" charset="0"/>
                  <a:cs typeface="Arial" charset="0"/>
                </a:rPr>
                <a:t>Đường</a:t>
              </a:r>
              <a:r>
                <a:rPr lang="en-US" b="1" dirty="0">
                  <a:effectLst>
                    <a:outerShdw blurRad="38100" dist="38100" dir="2700000" algn="tl">
                      <a:srgbClr val="FFFFFF"/>
                    </a:outerShdw>
                  </a:effectLst>
                  <a:latin typeface="Arial" charset="0"/>
                  <a:cs typeface="Arial" charset="0"/>
                </a:rPr>
                <a:t> </a:t>
              </a:r>
              <a:r>
                <a:rPr lang="en-US" b="1" dirty="0" err="1">
                  <a:effectLst>
                    <a:outerShdw blurRad="38100" dist="38100" dir="2700000" algn="tl">
                      <a:srgbClr val="FFFFFF"/>
                    </a:outerShdw>
                  </a:effectLst>
                  <a:latin typeface="Arial" charset="0"/>
                  <a:cs typeface="Arial" charset="0"/>
                </a:rPr>
                <a:t>kách</a:t>
              </a:r>
              <a:r>
                <a:rPr lang="en-US" b="1" dirty="0">
                  <a:effectLst>
                    <a:outerShdw blurRad="38100" dist="38100" dir="2700000" algn="tl">
                      <a:srgbClr val="FFFFFF"/>
                    </a:outerShdw>
                  </a:effectLst>
                  <a:latin typeface="Arial" charset="0"/>
                  <a:cs typeface="Arial" charset="0"/>
                </a:rPr>
                <a:t> </a:t>
              </a:r>
              <a:r>
                <a:rPr lang="en-US" b="1" dirty="0" err="1">
                  <a:effectLst>
                    <a:outerShdw blurRad="38100" dist="38100" dir="2700000" algn="tl">
                      <a:srgbClr val="FFFFFF"/>
                    </a:outerShdw>
                  </a:effectLst>
                  <a:latin typeface="Arial" charset="0"/>
                  <a:cs typeface="Arial" charset="0"/>
                </a:rPr>
                <a:t>mệnh</a:t>
              </a:r>
              <a:endParaRPr lang="en-US" b="1" dirty="0">
                <a:effectLst>
                  <a:outerShdw blurRad="38100" dist="38100" dir="2700000" algn="tl">
                    <a:srgbClr val="FFFFFF"/>
                  </a:outerShdw>
                </a:effectLst>
                <a:latin typeface="Arial Unicode MS" pitchFamily="34" charset="-128"/>
                <a:cs typeface="Angsana New" pitchFamily="18" charset="-34"/>
              </a:endParaRPr>
            </a:p>
          </p:txBody>
        </p:sp>
        <p:sp>
          <p:nvSpPr>
            <p:cNvPr id="14401" name="Line 51"/>
            <p:cNvSpPr>
              <a:spLocks noChangeShapeType="1"/>
            </p:cNvSpPr>
            <p:nvPr/>
          </p:nvSpPr>
          <p:spPr bwMode="auto">
            <a:xfrm>
              <a:off x="3724" y="1879"/>
              <a:ext cx="0" cy="118"/>
            </a:xfrm>
            <a:prstGeom prst="line">
              <a:avLst/>
            </a:prstGeom>
            <a:noFill/>
            <a:ln>
              <a:noFill/>
            </a:ln>
            <a:effectLst>
              <a:prstShdw prst="shdw17" dist="17961" dir="2700000">
                <a:srgbClr val="00005C"/>
              </a:prstShdw>
            </a:effectLst>
            <a:extLst>
              <a:ext uri="{909E8E84-426E-40DD-AFC4-6F175D3DCCD1}">
                <a14:hiddenFill xmlns:a14="http://schemas.microsoft.com/office/drawing/2010/main">
                  <a:noFill/>
                </a14:hiddenFill>
              </a:ext>
              <a:ext uri="{91240B29-F687-4F45-9708-019B960494DF}">
                <a14:hiddenLine xmlns:a14="http://schemas.microsoft.com/office/drawing/2010/main" w="38100" cap="rnd">
                  <a:solidFill>
                    <a:srgbClr val="000000"/>
                  </a:solidFill>
                  <a:prstDash val="sysDot"/>
                  <a:round/>
                  <a:headEnd/>
                  <a:tailEnd/>
                </a14:hiddenLine>
              </a:ext>
            </a:extLst>
          </p:spPr>
          <p:txBody>
            <a:bodyPr/>
            <a:lstStyle/>
            <a:p>
              <a:endParaRPr lang="en-US"/>
            </a:p>
          </p:txBody>
        </p:sp>
        <p:sp>
          <p:nvSpPr>
            <p:cNvPr id="14402" name="Line 52"/>
            <p:cNvSpPr>
              <a:spLocks noChangeShapeType="1"/>
            </p:cNvSpPr>
            <p:nvPr/>
          </p:nvSpPr>
          <p:spPr bwMode="auto">
            <a:xfrm>
              <a:off x="4103" y="1863"/>
              <a:ext cx="0" cy="152"/>
            </a:xfrm>
            <a:prstGeom prst="line">
              <a:avLst/>
            </a:prstGeom>
            <a:noFill/>
            <a:ln>
              <a:noFill/>
            </a:ln>
            <a:effectLst>
              <a:prstShdw prst="shdw17" dist="17961" dir="2700000">
                <a:srgbClr val="00005C"/>
              </a:prstShdw>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a14:hiddenLine>
              </a:ext>
            </a:extLst>
          </p:spPr>
          <p:txBody>
            <a:bodyPr/>
            <a:lstStyle/>
            <a:p>
              <a:endParaRPr lang="en-US"/>
            </a:p>
          </p:txBody>
        </p:sp>
      </p:grpSp>
      <p:grpSp>
        <p:nvGrpSpPr>
          <p:cNvPr id="4" name="Group 53"/>
          <p:cNvGrpSpPr>
            <a:grpSpLocks/>
          </p:cNvGrpSpPr>
          <p:nvPr/>
        </p:nvGrpSpPr>
        <p:grpSpPr bwMode="auto">
          <a:xfrm>
            <a:off x="4860925" y="3276600"/>
            <a:ext cx="3216275" cy="2667000"/>
            <a:chOff x="3121" y="2064"/>
            <a:chExt cx="2026" cy="1680"/>
          </a:xfrm>
        </p:grpSpPr>
        <p:sp>
          <p:nvSpPr>
            <p:cNvPr id="11" name="Line 54"/>
            <p:cNvSpPr>
              <a:spLocks noChangeShapeType="1"/>
            </p:cNvSpPr>
            <p:nvPr/>
          </p:nvSpPr>
          <p:spPr bwMode="auto">
            <a:xfrm>
              <a:off x="2321" y="2064"/>
              <a:ext cx="0" cy="1680"/>
            </a:xfrm>
            <a:prstGeom prst="line">
              <a:avLst/>
            </a:prstGeom>
            <a:noFill/>
            <a:ln w="57150">
              <a:solidFill>
                <a:schemeClr val="tx1"/>
              </a:solidFill>
              <a:round/>
              <a:headEnd/>
              <a:tailEnd/>
            </a:ln>
            <a:scene3d>
              <a:camera prst="orthographicFront"/>
              <a:lightRig rig="threePt" dir="t"/>
            </a:scene3d>
            <a:sp3d>
              <a:bevelT prst="convex"/>
            </a:sp3d>
          </p:spPr>
          <p:txBody>
            <a:bodyPr/>
            <a:lstStyle/>
            <a:p>
              <a:pPr>
                <a:defRPr/>
              </a:pPr>
              <a:endParaRPr lang="en-US">
                <a:latin typeface="Arial" charset="0"/>
                <a:cs typeface="Arial" charset="0"/>
              </a:endParaRPr>
            </a:p>
          </p:txBody>
        </p:sp>
        <p:sp>
          <p:nvSpPr>
            <p:cNvPr id="14" name="Rectangle 55"/>
            <p:cNvSpPr>
              <a:spLocks noChangeArrowheads="1"/>
            </p:cNvSpPr>
            <p:nvPr/>
          </p:nvSpPr>
          <p:spPr bwMode="auto">
            <a:xfrm>
              <a:off x="3121" y="2064"/>
              <a:ext cx="2026" cy="228"/>
            </a:xfrm>
            <a:prstGeom prst="rect">
              <a:avLst/>
            </a:prstGeom>
            <a:solidFill>
              <a:srgbClr val="FBFB11"/>
            </a:solidFill>
            <a:ln w="38100">
              <a:noFill/>
              <a:miter lim="800000"/>
              <a:headEnd/>
              <a:tailEnd/>
            </a:ln>
            <a:effectLst>
              <a:prstShdw prst="shdw17" dist="17961" dir="2700000">
                <a:srgbClr val="FBFB11">
                  <a:gamma/>
                  <a:shade val="60000"/>
                  <a:invGamma/>
                </a:srgbClr>
              </a:prstShdw>
            </a:effectLst>
            <a:scene3d>
              <a:camera prst="orthographicFront"/>
              <a:lightRig rig="threePt" dir="t"/>
            </a:scene3d>
            <a:sp3d>
              <a:bevelT prst="convex"/>
            </a:sp3d>
          </p:spPr>
          <p:txBody>
            <a:bodyPr anchor="ctr"/>
            <a:lstStyle/>
            <a:p>
              <a:pPr algn="ctr">
                <a:defRPr/>
              </a:pPr>
              <a:r>
                <a:rPr lang="en-US" b="1" dirty="0" err="1">
                  <a:effectLst>
                    <a:outerShdw blurRad="38100" dist="38100" dir="2700000" algn="tl">
                      <a:srgbClr val="000000"/>
                    </a:outerShdw>
                  </a:effectLst>
                  <a:latin typeface="Arial" charset="0"/>
                  <a:cs typeface="Angsana New" pitchFamily="18" charset="-34"/>
                </a:rPr>
                <a:t>B</a:t>
              </a:r>
              <a:r>
                <a:rPr lang="en-US" b="1" dirty="0" err="1">
                  <a:effectLst>
                    <a:outerShdw blurRad="38100" dist="38100" dir="2700000" algn="tl">
                      <a:srgbClr val="000000"/>
                    </a:outerShdw>
                  </a:effectLst>
                  <a:latin typeface="Arial" charset="0"/>
                  <a:cs typeface="Arial" charset="0"/>
                </a:rPr>
                <a:t>ản</a:t>
              </a:r>
              <a:r>
                <a:rPr lang="en-US" b="1" dirty="0">
                  <a:effectLst>
                    <a:outerShdw blurRad="38100" dist="38100" dir="2700000" algn="tl">
                      <a:srgbClr val="000000"/>
                    </a:outerShdw>
                  </a:effectLst>
                  <a:latin typeface="Arial" charset="0"/>
                  <a:cs typeface="Arial" charset="0"/>
                </a:rPr>
                <a:t> </a:t>
              </a:r>
              <a:r>
                <a:rPr lang="en-US" b="1" dirty="0" err="1">
                  <a:effectLst>
                    <a:outerShdw blurRad="38100" dist="38100" dir="2700000" algn="tl">
                      <a:srgbClr val="000000"/>
                    </a:outerShdw>
                  </a:effectLst>
                  <a:latin typeface="Arial" charset="0"/>
                  <a:cs typeface="Arial" charset="0"/>
                </a:rPr>
                <a:t>án</a:t>
              </a:r>
              <a:r>
                <a:rPr lang="en-US" b="1" dirty="0">
                  <a:effectLst>
                    <a:outerShdw blurRad="38100" dist="38100" dir="2700000" algn="tl">
                      <a:srgbClr val="000000"/>
                    </a:outerShdw>
                  </a:effectLst>
                  <a:latin typeface="Arial" charset="0"/>
                  <a:cs typeface="Arial" charset="0"/>
                </a:rPr>
                <a:t> </a:t>
              </a:r>
              <a:r>
                <a:rPr lang="en-US" b="1" dirty="0" err="1">
                  <a:effectLst>
                    <a:outerShdw blurRad="38100" dist="38100" dir="2700000" algn="tl">
                      <a:srgbClr val="000000"/>
                    </a:outerShdw>
                  </a:effectLst>
                  <a:latin typeface="Arial" charset="0"/>
                  <a:cs typeface="Arial" charset="0"/>
                </a:rPr>
                <a:t>chế</a:t>
              </a:r>
              <a:r>
                <a:rPr lang="en-US" b="1" dirty="0">
                  <a:effectLst>
                    <a:outerShdw blurRad="38100" dist="38100" dir="2700000" algn="tl">
                      <a:srgbClr val="000000"/>
                    </a:outerShdw>
                  </a:effectLst>
                  <a:latin typeface="Arial" charset="0"/>
                  <a:cs typeface="Arial" charset="0"/>
                </a:rPr>
                <a:t> </a:t>
              </a:r>
              <a:r>
                <a:rPr lang="en-US" b="1" dirty="0" err="1">
                  <a:effectLst>
                    <a:outerShdw blurRad="38100" dist="38100" dir="2700000" algn="tl">
                      <a:srgbClr val="000000"/>
                    </a:outerShdw>
                  </a:effectLst>
                  <a:latin typeface="Arial" charset="0"/>
                  <a:cs typeface="Arial" charset="0"/>
                </a:rPr>
                <a:t>độ</a:t>
              </a:r>
              <a:r>
                <a:rPr lang="en-US" b="1" dirty="0">
                  <a:effectLst>
                    <a:outerShdw blurRad="38100" dist="38100" dir="2700000" algn="tl">
                      <a:srgbClr val="000000"/>
                    </a:outerShdw>
                  </a:effectLst>
                  <a:latin typeface="Arial" charset="0"/>
                  <a:cs typeface="Arial" charset="0"/>
                </a:rPr>
                <a:t> TD </a:t>
              </a:r>
              <a:r>
                <a:rPr lang="en-US" b="1" dirty="0" err="1">
                  <a:effectLst>
                    <a:outerShdw blurRad="38100" dist="38100" dir="2700000" algn="tl">
                      <a:srgbClr val="000000"/>
                    </a:outerShdw>
                  </a:effectLst>
                  <a:latin typeface="Arial" charset="0"/>
                  <a:cs typeface="Arial" charset="0"/>
                </a:rPr>
                <a:t>Pháp</a:t>
              </a:r>
              <a:endParaRPr lang="en-US" b="1" dirty="0">
                <a:effectLst>
                  <a:outerShdw blurRad="38100" dist="38100" dir="2700000" algn="tl">
                    <a:srgbClr val="000000"/>
                  </a:outerShdw>
                </a:effectLst>
                <a:latin typeface="Arial" charset="0"/>
                <a:cs typeface="Arial" charset="0"/>
              </a:endParaRPr>
            </a:p>
          </p:txBody>
        </p:sp>
        <p:sp>
          <p:nvSpPr>
            <p:cNvPr id="12" name="Line 56"/>
            <p:cNvSpPr>
              <a:spLocks noChangeShapeType="1"/>
            </p:cNvSpPr>
            <p:nvPr/>
          </p:nvSpPr>
          <p:spPr bwMode="auto">
            <a:xfrm>
              <a:off x="-333" y="2235"/>
              <a:ext cx="0" cy="114"/>
            </a:xfrm>
            <a:prstGeom prst="line">
              <a:avLst/>
            </a:prstGeom>
            <a:noFill/>
            <a:ln w="38100">
              <a:noFill/>
              <a:round/>
              <a:headEnd/>
              <a:tailEnd/>
            </a:ln>
            <a:effectLst>
              <a:prstShdw prst="shdw17" dist="17961" dir="2700000">
                <a:srgbClr val="00005C"/>
              </a:prstShdw>
            </a:effectLst>
            <a:scene3d>
              <a:camera prst="orthographicFront"/>
              <a:lightRig rig="threePt" dir="t"/>
            </a:scene3d>
            <a:sp3d>
              <a:bevelT prst="convex"/>
            </a:sp3d>
          </p:spPr>
          <p:txBody>
            <a:bodyPr/>
            <a:lstStyle/>
            <a:p>
              <a:pPr>
                <a:defRPr/>
              </a:pPr>
              <a:endParaRPr lang="en-US">
                <a:latin typeface="Arial" charset="0"/>
                <a:cs typeface="Arial" charset="0"/>
              </a:endParaRPr>
            </a:p>
          </p:txBody>
        </p:sp>
      </p:grpSp>
      <p:grpSp>
        <p:nvGrpSpPr>
          <p:cNvPr id="5" name="Group 57"/>
          <p:cNvGrpSpPr>
            <a:grpSpLocks/>
          </p:cNvGrpSpPr>
          <p:nvPr/>
        </p:nvGrpSpPr>
        <p:grpSpPr bwMode="auto">
          <a:xfrm>
            <a:off x="3762375" y="3886200"/>
            <a:ext cx="4340225" cy="2057400"/>
            <a:chOff x="2441" y="2448"/>
            <a:chExt cx="2734" cy="1296"/>
          </a:xfrm>
        </p:grpSpPr>
        <p:sp>
          <p:nvSpPr>
            <p:cNvPr id="14381" name="Line 58"/>
            <p:cNvSpPr>
              <a:spLocks noChangeShapeType="1"/>
            </p:cNvSpPr>
            <p:nvPr/>
          </p:nvSpPr>
          <p:spPr bwMode="auto">
            <a:xfrm>
              <a:off x="2448" y="2448"/>
              <a:ext cx="29" cy="129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Rectangle 59"/>
            <p:cNvSpPr>
              <a:spLocks noChangeArrowheads="1"/>
            </p:cNvSpPr>
            <p:nvPr/>
          </p:nvSpPr>
          <p:spPr bwMode="auto">
            <a:xfrm>
              <a:off x="2441" y="2544"/>
              <a:ext cx="2734" cy="236"/>
            </a:xfrm>
            <a:prstGeom prst="rect">
              <a:avLst/>
            </a:prstGeom>
            <a:solidFill>
              <a:srgbClr val="FBFB11"/>
            </a:solidFill>
            <a:ln w="38100">
              <a:noFill/>
              <a:miter lim="800000"/>
              <a:headEnd/>
              <a:tailEnd/>
            </a:ln>
            <a:effectLst>
              <a:prstShdw prst="shdw17" dist="17961" dir="2700000">
                <a:srgbClr val="FBFB11">
                  <a:gamma/>
                  <a:shade val="60000"/>
                  <a:invGamma/>
                </a:srgbClr>
              </a:prstShdw>
            </a:effectLst>
            <a:scene3d>
              <a:camera prst="orthographicFront"/>
              <a:lightRig rig="threePt" dir="t"/>
            </a:scene3d>
            <a:sp3d>
              <a:bevelT prst="convex"/>
            </a:sp3d>
          </p:spPr>
          <p:txBody>
            <a:bodyPr anchor="ctr"/>
            <a:lstStyle/>
            <a:p>
              <a:pPr algn="ctr">
                <a:defRPr/>
              </a:pPr>
              <a:endParaRPr lang="en-US" b="1" dirty="0">
                <a:effectLst>
                  <a:outerShdw blurRad="38100" dist="38100" dir="2700000" algn="tl">
                    <a:srgbClr val="000000"/>
                  </a:outerShdw>
                </a:effectLst>
                <a:latin typeface="Arial" charset="0"/>
                <a:cs typeface="Angsana New" pitchFamily="18" charset="-34"/>
              </a:endParaRPr>
            </a:p>
            <a:p>
              <a:pPr algn="ctr">
                <a:defRPr/>
              </a:pPr>
              <a:r>
                <a:rPr lang="en-US" b="1" dirty="0" err="1">
                  <a:effectLst>
                    <a:outerShdw blurRad="38100" dist="38100" dir="2700000" algn="tl">
                      <a:srgbClr val="000000"/>
                    </a:outerShdw>
                  </a:effectLst>
                  <a:latin typeface="Arial" charset="0"/>
                  <a:cs typeface="Arial" charset="0"/>
                </a:rPr>
                <a:t>Viết</a:t>
              </a:r>
              <a:r>
                <a:rPr lang="en-US" b="1" dirty="0">
                  <a:effectLst>
                    <a:outerShdw blurRad="38100" dist="38100" dir="2700000" algn="tl">
                      <a:srgbClr val="000000"/>
                    </a:outerShdw>
                  </a:effectLst>
                  <a:latin typeface="Arial" charset="0"/>
                  <a:cs typeface="Arial" charset="0"/>
                </a:rPr>
                <a:t> </a:t>
              </a:r>
              <a:r>
                <a:rPr lang="en-US" b="1" dirty="0" err="1">
                  <a:effectLst>
                    <a:outerShdw blurRad="38100" dist="38100" dir="2700000" algn="tl">
                      <a:srgbClr val="000000"/>
                    </a:outerShdw>
                  </a:effectLst>
                  <a:latin typeface="Arial" charset="0"/>
                  <a:cs typeface="Arial" charset="0"/>
                </a:rPr>
                <a:t>cho</a:t>
              </a:r>
              <a:r>
                <a:rPr lang="en-US" b="1" dirty="0">
                  <a:effectLst>
                    <a:outerShdw blurRad="38100" dist="38100" dir="2700000" algn="tl">
                      <a:srgbClr val="000000"/>
                    </a:outerShdw>
                  </a:effectLst>
                  <a:latin typeface="Arial" charset="0"/>
                  <a:cs typeface="Arial" charset="0"/>
                </a:rPr>
                <a:t> </a:t>
              </a:r>
              <a:r>
                <a:rPr lang="en-US" b="1" dirty="0" err="1">
                  <a:effectLst>
                    <a:outerShdw blurRad="38100" dist="38100" dir="2700000" algn="tl">
                      <a:srgbClr val="000000"/>
                    </a:outerShdw>
                  </a:effectLst>
                  <a:latin typeface="Arial" charset="0"/>
                  <a:cs typeface="Arial" charset="0"/>
                </a:rPr>
                <a:t>báo</a:t>
              </a:r>
              <a:r>
                <a:rPr lang="en-US" b="1" dirty="0">
                  <a:effectLst>
                    <a:outerShdw blurRad="38100" dist="38100" dir="2700000" algn="tl">
                      <a:srgbClr val="000000"/>
                    </a:outerShdw>
                  </a:effectLst>
                  <a:latin typeface="Arial" charset="0"/>
                  <a:cs typeface="Arial" charset="0"/>
                </a:rPr>
                <a:t> </a:t>
              </a:r>
              <a:r>
                <a:rPr lang="en-US" b="1" dirty="0" err="1">
                  <a:effectLst>
                    <a:outerShdw blurRad="38100" dist="38100" dir="2700000" algn="tl">
                      <a:srgbClr val="000000"/>
                    </a:outerShdw>
                  </a:effectLst>
                  <a:latin typeface="Arial" charset="0"/>
                  <a:cs typeface="Arial" charset="0"/>
                </a:rPr>
                <a:t>Sự</a:t>
              </a:r>
              <a:r>
                <a:rPr lang="en-US" b="1" dirty="0">
                  <a:effectLst>
                    <a:outerShdw blurRad="38100" dist="38100" dir="2700000" algn="tl">
                      <a:srgbClr val="000000"/>
                    </a:outerShdw>
                  </a:effectLst>
                  <a:latin typeface="Arial" charset="0"/>
                  <a:cs typeface="Arial" charset="0"/>
                </a:rPr>
                <a:t> </a:t>
              </a:r>
              <a:r>
                <a:rPr lang="en-US" b="1" dirty="0" err="1">
                  <a:effectLst>
                    <a:outerShdw blurRad="38100" dist="38100" dir="2700000" algn="tl">
                      <a:srgbClr val="000000"/>
                    </a:outerShdw>
                  </a:effectLst>
                  <a:latin typeface="Arial" charset="0"/>
                  <a:cs typeface="Arial" charset="0"/>
                </a:rPr>
                <a:t>thật</a:t>
              </a:r>
              <a:r>
                <a:rPr lang="en-US" b="1" dirty="0">
                  <a:effectLst>
                    <a:outerShdw blurRad="38100" dist="38100" dir="2700000" algn="tl">
                      <a:srgbClr val="000000"/>
                    </a:outerShdw>
                  </a:effectLst>
                  <a:latin typeface="Arial" charset="0"/>
                  <a:cs typeface="Arial" charset="0"/>
                </a:rPr>
                <a:t>, </a:t>
              </a:r>
              <a:r>
                <a:rPr lang="en-US" b="1" dirty="0">
                  <a:effectLst>
                    <a:outerShdw blurRad="38100" dist="38100" dir="2700000" algn="tl">
                      <a:srgbClr val="000000"/>
                    </a:outerShdw>
                  </a:effectLst>
                  <a:latin typeface="Arial" charset="0"/>
                  <a:cs typeface="Angsana New" pitchFamily="18" charset="-34"/>
                </a:rPr>
                <a:t>TC</a:t>
              </a:r>
              <a:r>
                <a:rPr lang="en-US" b="1" dirty="0">
                  <a:effectLst>
                    <a:outerShdw blurRad="38100" dist="38100" dir="2700000" algn="tl">
                      <a:srgbClr val="000000"/>
                    </a:outerShdw>
                  </a:effectLst>
                  <a:latin typeface="Arial" charset="0"/>
                  <a:cs typeface="Arial" charset="0"/>
                </a:rPr>
                <a:t> </a:t>
              </a:r>
              <a:r>
                <a:rPr lang="en-US" b="1" dirty="0" err="1">
                  <a:effectLst>
                    <a:outerShdw blurRad="38100" dist="38100" dir="2700000" algn="tl">
                      <a:srgbClr val="000000"/>
                    </a:outerShdw>
                  </a:effectLst>
                  <a:latin typeface="Arial" charset="0"/>
                  <a:cs typeface="Arial" charset="0"/>
                </a:rPr>
                <a:t>thư</a:t>
              </a:r>
              <a:r>
                <a:rPr lang="en-US" b="1" dirty="0">
                  <a:effectLst>
                    <a:outerShdw blurRad="38100" dist="38100" dir="2700000" algn="tl">
                      <a:srgbClr val="000000"/>
                    </a:outerShdw>
                  </a:effectLst>
                  <a:latin typeface="Arial" charset="0"/>
                  <a:cs typeface="Arial" charset="0"/>
                </a:rPr>
                <a:t> </a:t>
              </a:r>
              <a:r>
                <a:rPr lang="en-US" b="1" dirty="0" err="1">
                  <a:effectLst>
                    <a:outerShdw blurRad="38100" dist="38100" dir="2700000" algn="tl">
                      <a:srgbClr val="000000"/>
                    </a:outerShdw>
                  </a:effectLst>
                  <a:latin typeface="Arial" charset="0"/>
                  <a:cs typeface="Arial" charset="0"/>
                </a:rPr>
                <a:t>tín</a:t>
              </a:r>
              <a:r>
                <a:rPr lang="en-US" b="1" dirty="0">
                  <a:effectLst>
                    <a:outerShdw blurRad="38100" dist="38100" dir="2700000" algn="tl">
                      <a:srgbClr val="000000"/>
                    </a:outerShdw>
                  </a:effectLst>
                  <a:latin typeface="Arial" charset="0"/>
                  <a:cs typeface="Arial" charset="0"/>
                </a:rPr>
                <a:t> QT</a:t>
              </a:r>
              <a:endParaRPr lang="en-US" b="1" dirty="0">
                <a:effectLst>
                  <a:outerShdw blurRad="38100" dist="38100" dir="2700000" algn="tl">
                    <a:srgbClr val="000000"/>
                  </a:outerShdw>
                </a:effectLst>
                <a:latin typeface="Arial" charset="0"/>
                <a:cs typeface="Angsana New" pitchFamily="18" charset="-34"/>
              </a:endParaRPr>
            </a:p>
            <a:p>
              <a:pPr>
                <a:defRPr/>
              </a:pPr>
              <a:endParaRPr lang="en-US" b="1" dirty="0">
                <a:effectLst>
                  <a:outerShdw blurRad="38100" dist="38100" dir="2700000" algn="tl">
                    <a:srgbClr val="000000"/>
                  </a:outerShdw>
                </a:effectLst>
                <a:latin typeface="Arial" charset="0"/>
                <a:cs typeface="Arial" charset="0"/>
              </a:endParaRPr>
            </a:p>
          </p:txBody>
        </p:sp>
        <p:sp>
          <p:nvSpPr>
            <p:cNvPr id="14385" name="Line 60"/>
            <p:cNvSpPr>
              <a:spLocks noChangeShapeType="1"/>
            </p:cNvSpPr>
            <p:nvPr/>
          </p:nvSpPr>
          <p:spPr bwMode="auto">
            <a:xfrm>
              <a:off x="2941" y="2581"/>
              <a:ext cx="0" cy="118"/>
            </a:xfrm>
            <a:prstGeom prst="line">
              <a:avLst/>
            </a:prstGeom>
            <a:noFill/>
            <a:ln>
              <a:noFill/>
            </a:ln>
            <a:effectLst>
              <a:prstShdw prst="shdw17" dist="17961" dir="2700000">
                <a:srgbClr val="00005C"/>
              </a:prstShdw>
            </a:effectLst>
            <a:extLst>
              <a:ext uri="{909E8E84-426E-40DD-AFC4-6F175D3DCCD1}">
                <a14:hiddenFill xmlns:a14="http://schemas.microsoft.com/office/drawing/2010/main">
                  <a:noFill/>
                </a14:hiddenFill>
              </a:ext>
              <a:ext uri="{91240B29-F687-4F45-9708-019B960494DF}">
                <a14:hiddenLine xmlns:a14="http://schemas.microsoft.com/office/drawing/2010/main" w="38100" cap="rnd">
                  <a:solidFill>
                    <a:srgbClr val="000000"/>
                  </a:solidFill>
                  <a:prstDash val="sysDot"/>
                  <a:round/>
                  <a:headEnd/>
                  <a:tailEnd/>
                </a14:hiddenLine>
              </a:ext>
            </a:extLst>
          </p:spPr>
          <p:txBody>
            <a:bodyPr/>
            <a:lstStyle/>
            <a:p>
              <a:endParaRPr lang="en-US"/>
            </a:p>
          </p:txBody>
        </p:sp>
        <p:sp>
          <p:nvSpPr>
            <p:cNvPr id="14386" name="Line 61"/>
            <p:cNvSpPr>
              <a:spLocks noChangeShapeType="1"/>
            </p:cNvSpPr>
            <p:nvPr/>
          </p:nvSpPr>
          <p:spPr bwMode="auto">
            <a:xfrm>
              <a:off x="4539" y="2581"/>
              <a:ext cx="0" cy="118"/>
            </a:xfrm>
            <a:prstGeom prst="line">
              <a:avLst/>
            </a:prstGeom>
            <a:noFill/>
            <a:ln>
              <a:noFill/>
            </a:ln>
            <a:effectLst>
              <a:prstShdw prst="shdw17" dist="17961" dir="2700000">
                <a:srgbClr val="00005C"/>
              </a:prstShdw>
            </a:effectLst>
            <a:extLst>
              <a:ext uri="{909E8E84-426E-40DD-AFC4-6F175D3DCCD1}">
                <a14:hiddenFill xmlns:a14="http://schemas.microsoft.com/office/drawing/2010/main">
                  <a:noFill/>
                </a14:hiddenFill>
              </a:ext>
              <a:ext uri="{91240B29-F687-4F45-9708-019B960494DF}">
                <a14:hiddenLine xmlns:a14="http://schemas.microsoft.com/office/drawing/2010/main" w="38100" cap="rnd">
                  <a:solidFill>
                    <a:srgbClr val="000000"/>
                  </a:solidFill>
                  <a:prstDash val="sysDot"/>
                  <a:round/>
                  <a:headEnd/>
                  <a:tailEnd/>
                </a14:hiddenLine>
              </a:ext>
            </a:extLst>
          </p:spPr>
          <p:txBody>
            <a:bodyPr/>
            <a:lstStyle/>
            <a:p>
              <a:endParaRPr lang="en-US"/>
            </a:p>
          </p:txBody>
        </p:sp>
        <p:sp>
          <p:nvSpPr>
            <p:cNvPr id="14387" name="Line 62"/>
            <p:cNvSpPr>
              <a:spLocks noChangeShapeType="1"/>
            </p:cNvSpPr>
            <p:nvPr/>
          </p:nvSpPr>
          <p:spPr bwMode="auto">
            <a:xfrm>
              <a:off x="3743" y="2577"/>
              <a:ext cx="0" cy="115"/>
            </a:xfrm>
            <a:prstGeom prst="line">
              <a:avLst/>
            </a:prstGeom>
            <a:noFill/>
            <a:ln>
              <a:noFill/>
            </a:ln>
            <a:effectLst>
              <a:prstShdw prst="shdw17" dist="17961" dir="2700000">
                <a:srgbClr val="00005C"/>
              </a:prstShdw>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a14:hiddenLine>
              </a:ext>
            </a:extLst>
          </p:spPr>
          <p:txBody>
            <a:bodyPr/>
            <a:lstStyle/>
            <a:p>
              <a:endParaRPr lang="en-US"/>
            </a:p>
          </p:txBody>
        </p:sp>
      </p:grpSp>
      <p:grpSp>
        <p:nvGrpSpPr>
          <p:cNvPr id="7" name="Group 63"/>
          <p:cNvGrpSpPr>
            <a:grpSpLocks/>
          </p:cNvGrpSpPr>
          <p:nvPr/>
        </p:nvGrpSpPr>
        <p:grpSpPr bwMode="auto">
          <a:xfrm>
            <a:off x="2743200" y="4648200"/>
            <a:ext cx="3294063" cy="1276350"/>
            <a:chOff x="1843" y="2940"/>
            <a:chExt cx="2075" cy="804"/>
          </a:xfrm>
        </p:grpSpPr>
        <p:sp>
          <p:nvSpPr>
            <p:cNvPr id="91159" name="Line 64"/>
            <p:cNvSpPr>
              <a:spLocks noChangeShapeType="1"/>
            </p:cNvSpPr>
            <p:nvPr/>
          </p:nvSpPr>
          <p:spPr bwMode="auto">
            <a:xfrm>
              <a:off x="1179" y="3120"/>
              <a:ext cx="0" cy="624"/>
            </a:xfrm>
            <a:prstGeom prst="line">
              <a:avLst/>
            </a:prstGeom>
            <a:noFill/>
            <a:ln w="38100">
              <a:solidFill>
                <a:schemeClr val="tx1"/>
              </a:solidFill>
              <a:prstDash val="sysDot"/>
              <a:round/>
              <a:headEnd/>
              <a:tailEnd/>
            </a:ln>
            <a:scene3d>
              <a:camera prst="orthographicFront"/>
              <a:lightRig rig="threePt" dir="t"/>
            </a:scene3d>
            <a:sp3d>
              <a:bevelT prst="convex"/>
            </a:sp3d>
          </p:spPr>
          <p:txBody>
            <a:bodyPr/>
            <a:lstStyle/>
            <a:p>
              <a:pPr>
                <a:defRPr/>
              </a:pPr>
              <a:endParaRPr lang="en-US">
                <a:latin typeface="Arial" charset="0"/>
                <a:cs typeface="Arial" charset="0"/>
              </a:endParaRPr>
            </a:p>
          </p:txBody>
        </p:sp>
        <p:sp>
          <p:nvSpPr>
            <p:cNvPr id="24" name="Rectangle 65"/>
            <p:cNvSpPr>
              <a:spLocks noChangeArrowheads="1"/>
            </p:cNvSpPr>
            <p:nvPr/>
          </p:nvSpPr>
          <p:spPr bwMode="auto">
            <a:xfrm>
              <a:off x="1843" y="2940"/>
              <a:ext cx="2075" cy="236"/>
            </a:xfrm>
            <a:prstGeom prst="rect">
              <a:avLst/>
            </a:prstGeom>
            <a:solidFill>
              <a:srgbClr val="FBFB11"/>
            </a:solidFill>
            <a:ln w="38100">
              <a:noFill/>
              <a:miter lim="800000"/>
              <a:headEnd/>
              <a:tailEnd/>
            </a:ln>
            <a:effectLst>
              <a:prstShdw prst="shdw17" dist="17961" dir="2700000">
                <a:srgbClr val="FBFB11">
                  <a:gamma/>
                  <a:shade val="60000"/>
                  <a:invGamma/>
                </a:srgbClr>
              </a:prstShdw>
            </a:effectLst>
            <a:scene3d>
              <a:camera prst="orthographicFront"/>
              <a:lightRig rig="threePt" dir="t"/>
            </a:scene3d>
            <a:sp3d>
              <a:bevelT prst="convex"/>
            </a:sp3d>
          </p:spPr>
          <p:txBody>
            <a:bodyPr anchor="ctr"/>
            <a:lstStyle/>
            <a:p>
              <a:pPr algn="ctr">
                <a:defRPr/>
              </a:pPr>
              <a:r>
                <a:rPr lang="en-US" b="1">
                  <a:effectLst>
                    <a:outerShdw blurRad="38100" dist="38100" dir="2700000" algn="tl">
                      <a:srgbClr val="000000"/>
                    </a:outerShdw>
                  </a:effectLst>
                  <a:latin typeface="Arial" charset="0"/>
                  <a:cs typeface="Arial" charset="0"/>
                </a:rPr>
                <a:t>Trưởng tiểu ban NC TĐịa</a:t>
              </a:r>
            </a:p>
          </p:txBody>
        </p:sp>
        <p:sp>
          <p:nvSpPr>
            <p:cNvPr id="91161" name="Line 66"/>
            <p:cNvSpPr>
              <a:spLocks noChangeShapeType="1"/>
            </p:cNvSpPr>
            <p:nvPr/>
          </p:nvSpPr>
          <p:spPr bwMode="auto">
            <a:xfrm>
              <a:off x="-277" y="3252"/>
              <a:ext cx="0" cy="457"/>
            </a:xfrm>
            <a:prstGeom prst="line">
              <a:avLst/>
            </a:prstGeom>
            <a:noFill/>
            <a:ln w="38100">
              <a:noFill/>
              <a:round/>
              <a:headEnd/>
              <a:tailEnd/>
            </a:ln>
            <a:effectLst>
              <a:prstShdw prst="shdw17" dist="17961" dir="2700000">
                <a:srgbClr val="00005C"/>
              </a:prstShdw>
            </a:effectLst>
            <a:scene3d>
              <a:camera prst="orthographicFront"/>
              <a:lightRig rig="threePt" dir="t"/>
            </a:scene3d>
            <a:sp3d>
              <a:bevelT prst="convex"/>
            </a:sp3d>
          </p:spPr>
          <p:txBody>
            <a:bodyPr/>
            <a:lstStyle/>
            <a:p>
              <a:pPr>
                <a:defRPr/>
              </a:pPr>
              <a:endParaRPr lang="en-US">
                <a:latin typeface="Arial" charset="0"/>
                <a:cs typeface="Arial" charset="0"/>
              </a:endParaRPr>
            </a:p>
          </p:txBody>
        </p:sp>
      </p:grpSp>
      <p:grpSp>
        <p:nvGrpSpPr>
          <p:cNvPr id="8" name="Group 67"/>
          <p:cNvGrpSpPr>
            <a:grpSpLocks/>
          </p:cNvGrpSpPr>
          <p:nvPr/>
        </p:nvGrpSpPr>
        <p:grpSpPr bwMode="auto">
          <a:xfrm>
            <a:off x="1828800" y="5029200"/>
            <a:ext cx="2657475" cy="822325"/>
            <a:chOff x="1209" y="3252"/>
            <a:chExt cx="1674" cy="518"/>
          </a:xfrm>
        </p:grpSpPr>
        <p:sp>
          <p:nvSpPr>
            <p:cNvPr id="14363" name="Line 68"/>
            <p:cNvSpPr>
              <a:spLocks noChangeShapeType="1"/>
            </p:cNvSpPr>
            <p:nvPr/>
          </p:nvSpPr>
          <p:spPr bwMode="auto">
            <a:xfrm>
              <a:off x="1209" y="3434"/>
              <a:ext cx="0" cy="336"/>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Rectangle 69"/>
            <p:cNvSpPr>
              <a:spLocks noChangeArrowheads="1"/>
            </p:cNvSpPr>
            <p:nvPr/>
          </p:nvSpPr>
          <p:spPr bwMode="auto">
            <a:xfrm>
              <a:off x="1209" y="3346"/>
              <a:ext cx="1674" cy="274"/>
            </a:xfrm>
            <a:prstGeom prst="rect">
              <a:avLst/>
            </a:prstGeom>
            <a:solidFill>
              <a:srgbClr val="FBFB11"/>
            </a:solidFill>
            <a:ln w="38100">
              <a:noFill/>
              <a:miter lim="800000"/>
              <a:headEnd/>
              <a:tailEnd/>
            </a:ln>
            <a:effectLst>
              <a:prstShdw prst="shdw17" dist="17961" dir="2700000">
                <a:srgbClr val="FBFB11">
                  <a:gamma/>
                  <a:shade val="60000"/>
                  <a:invGamma/>
                </a:srgbClr>
              </a:prstShdw>
            </a:effectLst>
            <a:scene3d>
              <a:camera prst="orthographicFront"/>
              <a:lightRig rig="threePt" dir="t"/>
            </a:scene3d>
            <a:sp3d>
              <a:bevelT prst="convex"/>
            </a:sp3d>
          </p:spPr>
          <p:txBody>
            <a:bodyPr anchor="ctr"/>
            <a:lstStyle/>
            <a:p>
              <a:pPr algn="ctr">
                <a:defRPr/>
              </a:pPr>
              <a:r>
                <a:rPr lang="en-US" b="1" dirty="0" err="1">
                  <a:effectLst>
                    <a:outerShdw blurRad="38100" dist="38100" dir="2700000" algn="tl">
                      <a:srgbClr val="000000"/>
                    </a:outerShdw>
                  </a:effectLst>
                  <a:latin typeface="Arial" charset="0"/>
                  <a:cs typeface="Angsana New" pitchFamily="18" charset="-34"/>
                </a:rPr>
                <a:t>B</a:t>
              </a:r>
              <a:r>
                <a:rPr lang="en-US" b="1" dirty="0" err="1">
                  <a:effectLst>
                    <a:outerShdw blurRad="38100" dist="38100" dir="2700000" algn="tl">
                      <a:srgbClr val="000000"/>
                    </a:outerShdw>
                  </a:effectLst>
                  <a:latin typeface="Arial" charset="0"/>
                  <a:cs typeface="Arial" charset="0"/>
                </a:rPr>
                <a:t>áo</a:t>
              </a:r>
              <a:r>
                <a:rPr lang="en-US" b="1" dirty="0">
                  <a:effectLst>
                    <a:outerShdw blurRad="38100" dist="38100" dir="2700000" algn="tl">
                      <a:srgbClr val="000000"/>
                    </a:outerShdw>
                  </a:effectLst>
                  <a:latin typeface="Arial" charset="0"/>
                  <a:cs typeface="Arial" charset="0"/>
                </a:rPr>
                <a:t> </a:t>
              </a:r>
              <a:r>
                <a:rPr lang="en-US" b="1" dirty="0" err="1">
                  <a:effectLst>
                    <a:outerShdw blurRad="38100" dist="38100" dir="2700000" algn="tl">
                      <a:srgbClr val="000000"/>
                    </a:outerShdw>
                  </a:effectLst>
                  <a:latin typeface="Arial" charset="0"/>
                  <a:cs typeface="Arial" charset="0"/>
                </a:rPr>
                <a:t>Người</a:t>
              </a:r>
              <a:r>
                <a:rPr lang="en-US" b="1" dirty="0">
                  <a:effectLst>
                    <a:outerShdw blurRad="38100" dist="38100" dir="2700000" algn="tl">
                      <a:srgbClr val="000000"/>
                    </a:outerShdw>
                  </a:effectLst>
                  <a:latin typeface="Arial" charset="0"/>
                  <a:cs typeface="Arial" charset="0"/>
                </a:rPr>
                <a:t> </a:t>
              </a:r>
              <a:r>
                <a:rPr lang="en-US" b="1" dirty="0" err="1">
                  <a:effectLst>
                    <a:outerShdw blurRad="38100" dist="38100" dir="2700000" algn="tl">
                      <a:srgbClr val="000000"/>
                    </a:outerShdw>
                  </a:effectLst>
                  <a:latin typeface="Arial" charset="0"/>
                  <a:cs typeface="Arial" charset="0"/>
                </a:rPr>
                <a:t>cùng</a:t>
              </a:r>
              <a:r>
                <a:rPr lang="en-US" b="1" dirty="0">
                  <a:effectLst>
                    <a:outerShdw blurRad="38100" dist="38100" dir="2700000" algn="tl">
                      <a:srgbClr val="000000"/>
                    </a:outerShdw>
                  </a:effectLst>
                  <a:latin typeface="Arial" charset="0"/>
                  <a:cs typeface="Arial" charset="0"/>
                </a:rPr>
                <a:t> </a:t>
              </a:r>
              <a:r>
                <a:rPr lang="en-US" b="1" dirty="0" err="1">
                  <a:effectLst>
                    <a:outerShdw blurRad="38100" dist="38100" dir="2700000" algn="tl">
                      <a:srgbClr val="000000"/>
                    </a:outerShdw>
                  </a:effectLst>
                  <a:latin typeface="Arial" charset="0"/>
                  <a:cs typeface="Arial" charset="0"/>
                </a:rPr>
                <a:t>khổ</a:t>
              </a:r>
              <a:endParaRPr lang="en-US" b="1" dirty="0">
                <a:effectLst>
                  <a:outerShdw blurRad="38100" dist="38100" dir="2700000" algn="tl">
                    <a:srgbClr val="000000"/>
                  </a:outerShdw>
                </a:effectLst>
                <a:latin typeface="Arial" charset="0"/>
                <a:cs typeface="Arial" charset="0"/>
              </a:endParaRPr>
            </a:p>
          </p:txBody>
        </p:sp>
        <p:sp>
          <p:nvSpPr>
            <p:cNvPr id="14367" name="Line 70"/>
            <p:cNvSpPr>
              <a:spLocks noChangeShapeType="1"/>
            </p:cNvSpPr>
            <p:nvPr/>
          </p:nvSpPr>
          <p:spPr bwMode="auto">
            <a:xfrm>
              <a:off x="2777" y="3256"/>
              <a:ext cx="0" cy="118"/>
            </a:xfrm>
            <a:prstGeom prst="line">
              <a:avLst/>
            </a:prstGeom>
            <a:noFill/>
            <a:ln>
              <a:noFill/>
            </a:ln>
            <a:effectLst>
              <a:prstShdw prst="shdw17" dist="17961" dir="2700000">
                <a:srgbClr val="00005C"/>
              </a:prstShdw>
            </a:effectLst>
            <a:extLst>
              <a:ext uri="{909E8E84-426E-40DD-AFC4-6F175D3DCCD1}">
                <a14:hiddenFill xmlns:a14="http://schemas.microsoft.com/office/drawing/2010/main">
                  <a:noFill/>
                </a14:hiddenFill>
              </a:ext>
              <a:ext uri="{91240B29-F687-4F45-9708-019B960494DF}">
                <a14:hiddenLine xmlns:a14="http://schemas.microsoft.com/office/drawing/2010/main" w="38100" cap="rnd">
                  <a:solidFill>
                    <a:srgbClr val="000000"/>
                  </a:solidFill>
                  <a:prstDash val="sysDot"/>
                  <a:round/>
                  <a:headEnd/>
                  <a:tailEnd/>
                </a14:hiddenLine>
              </a:ext>
            </a:extLst>
          </p:spPr>
          <p:txBody>
            <a:bodyPr/>
            <a:lstStyle/>
            <a:p>
              <a:endParaRPr lang="en-US"/>
            </a:p>
          </p:txBody>
        </p:sp>
        <p:sp>
          <p:nvSpPr>
            <p:cNvPr id="14368" name="Line 71"/>
            <p:cNvSpPr>
              <a:spLocks noChangeShapeType="1"/>
            </p:cNvSpPr>
            <p:nvPr/>
          </p:nvSpPr>
          <p:spPr bwMode="auto">
            <a:xfrm>
              <a:off x="2795" y="3602"/>
              <a:ext cx="0" cy="114"/>
            </a:xfrm>
            <a:prstGeom prst="line">
              <a:avLst/>
            </a:prstGeom>
            <a:noFill/>
            <a:ln>
              <a:noFill/>
            </a:ln>
            <a:effectLst>
              <a:prstShdw prst="shdw17" dist="17961" dir="2700000">
                <a:srgbClr val="00005C"/>
              </a:prstShdw>
            </a:effectLst>
            <a:extLst>
              <a:ext uri="{909E8E84-426E-40DD-AFC4-6F175D3DCCD1}">
                <a14:hiddenFill xmlns:a14="http://schemas.microsoft.com/office/drawing/2010/main">
                  <a:noFill/>
                </a14:hiddenFill>
              </a:ext>
              <a:ext uri="{91240B29-F687-4F45-9708-019B960494DF}">
                <a14:hiddenLine xmlns:a14="http://schemas.microsoft.com/office/drawing/2010/main" w="38100" cap="rnd">
                  <a:solidFill>
                    <a:srgbClr val="000000"/>
                  </a:solidFill>
                  <a:prstDash val="sysDot"/>
                  <a:round/>
                  <a:headEnd/>
                  <a:tailEnd/>
                </a14:hiddenLine>
              </a:ext>
            </a:extLst>
          </p:spPr>
          <p:txBody>
            <a:bodyPr/>
            <a:lstStyle/>
            <a:p>
              <a:endParaRPr lang="en-US"/>
            </a:p>
          </p:txBody>
        </p:sp>
        <p:sp>
          <p:nvSpPr>
            <p:cNvPr id="14369" name="Line 72"/>
            <p:cNvSpPr>
              <a:spLocks noChangeShapeType="1"/>
            </p:cNvSpPr>
            <p:nvPr/>
          </p:nvSpPr>
          <p:spPr bwMode="auto">
            <a:xfrm>
              <a:off x="1730" y="3256"/>
              <a:ext cx="0" cy="118"/>
            </a:xfrm>
            <a:prstGeom prst="line">
              <a:avLst/>
            </a:prstGeom>
            <a:noFill/>
            <a:ln>
              <a:noFill/>
            </a:ln>
            <a:effectLst>
              <a:prstShdw prst="shdw17" dist="17961" dir="2700000">
                <a:srgbClr val="00005C"/>
              </a:prstShdw>
            </a:effectLst>
            <a:extLst>
              <a:ext uri="{909E8E84-426E-40DD-AFC4-6F175D3DCCD1}">
                <a14:hiddenFill xmlns:a14="http://schemas.microsoft.com/office/drawing/2010/main">
                  <a:noFill/>
                </a14:hiddenFill>
              </a:ext>
              <a:ext uri="{91240B29-F687-4F45-9708-019B960494DF}">
                <a14:hiddenLine xmlns:a14="http://schemas.microsoft.com/office/drawing/2010/main" w="38100" cap="rnd">
                  <a:solidFill>
                    <a:srgbClr val="000000"/>
                  </a:solidFill>
                  <a:prstDash val="sysDot"/>
                  <a:round/>
                  <a:headEnd/>
                  <a:tailEnd/>
                </a14:hiddenLine>
              </a:ext>
            </a:extLst>
          </p:spPr>
          <p:txBody>
            <a:bodyPr/>
            <a:lstStyle/>
            <a:p>
              <a:endParaRPr lang="en-US"/>
            </a:p>
          </p:txBody>
        </p:sp>
        <p:sp>
          <p:nvSpPr>
            <p:cNvPr id="14370" name="Line 73"/>
            <p:cNvSpPr>
              <a:spLocks noChangeShapeType="1"/>
            </p:cNvSpPr>
            <p:nvPr/>
          </p:nvSpPr>
          <p:spPr bwMode="auto">
            <a:xfrm>
              <a:off x="2278" y="3252"/>
              <a:ext cx="0" cy="76"/>
            </a:xfrm>
            <a:prstGeom prst="line">
              <a:avLst/>
            </a:prstGeom>
            <a:noFill/>
            <a:ln>
              <a:noFill/>
            </a:ln>
            <a:effectLst>
              <a:prstShdw prst="shdw17" dist="17961" dir="2700000">
                <a:srgbClr val="00005C"/>
              </a:prstShdw>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a14:hiddenLine>
              </a:ext>
            </a:extLst>
          </p:spPr>
          <p:txBody>
            <a:bodyPr/>
            <a:lstStyle/>
            <a:p>
              <a:endParaRPr lang="en-US"/>
            </a:p>
          </p:txBody>
        </p:sp>
        <p:sp>
          <p:nvSpPr>
            <p:cNvPr id="14371" name="Line 74"/>
            <p:cNvSpPr>
              <a:spLocks noChangeShapeType="1"/>
            </p:cNvSpPr>
            <p:nvPr/>
          </p:nvSpPr>
          <p:spPr bwMode="auto">
            <a:xfrm>
              <a:off x="2278" y="3595"/>
              <a:ext cx="0" cy="114"/>
            </a:xfrm>
            <a:prstGeom prst="line">
              <a:avLst/>
            </a:prstGeom>
            <a:noFill/>
            <a:ln>
              <a:noFill/>
            </a:ln>
            <a:effectLst>
              <a:prstShdw prst="shdw17" dist="17961" dir="2700000">
                <a:srgbClr val="00005C"/>
              </a:prstShdw>
            </a:effectLst>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a14:hiddenLine>
              </a:ext>
            </a:extLst>
          </p:spPr>
          <p:txBody>
            <a:bodyPr/>
            <a:lstStyle/>
            <a:p>
              <a:endParaRPr lang="en-US"/>
            </a:p>
          </p:txBody>
        </p:sp>
      </p:grpSp>
      <p:grpSp>
        <p:nvGrpSpPr>
          <p:cNvPr id="10" name="Group 75"/>
          <p:cNvGrpSpPr>
            <a:grpSpLocks/>
          </p:cNvGrpSpPr>
          <p:nvPr/>
        </p:nvGrpSpPr>
        <p:grpSpPr bwMode="auto">
          <a:xfrm>
            <a:off x="76200" y="1839913"/>
            <a:ext cx="8763000" cy="4713287"/>
            <a:chOff x="240" y="1159"/>
            <a:chExt cx="5520" cy="2969"/>
          </a:xfrm>
        </p:grpSpPr>
        <p:sp>
          <p:nvSpPr>
            <p:cNvPr id="91147" name="Line 76"/>
            <p:cNvSpPr>
              <a:spLocks noChangeShapeType="1"/>
            </p:cNvSpPr>
            <p:nvPr/>
          </p:nvSpPr>
          <p:spPr bwMode="auto">
            <a:xfrm flipV="1">
              <a:off x="557" y="3744"/>
              <a:ext cx="4372" cy="1"/>
            </a:xfrm>
            <a:prstGeom prst="line">
              <a:avLst/>
            </a:prstGeom>
            <a:noFill/>
            <a:ln w="38100">
              <a:solidFill>
                <a:srgbClr val="663300"/>
              </a:solidFill>
              <a:round/>
              <a:headEnd/>
              <a:tailEnd type="triangle" w="med" len="med"/>
            </a:ln>
            <a:scene3d>
              <a:camera prst="orthographicFront"/>
              <a:lightRig rig="threePt" dir="t"/>
            </a:scene3d>
            <a:sp3d/>
          </p:spPr>
          <p:txBody>
            <a:bodyPr/>
            <a:lstStyle/>
            <a:p>
              <a:pPr>
                <a:defRPr/>
              </a:pPr>
              <a:endParaRPr lang="en-US">
                <a:latin typeface="Arial" charset="0"/>
                <a:cs typeface="Arial" charset="0"/>
              </a:endParaRPr>
            </a:p>
          </p:txBody>
        </p:sp>
        <p:sp>
          <p:nvSpPr>
            <p:cNvPr id="91148" name="Line 77"/>
            <p:cNvSpPr>
              <a:spLocks noChangeShapeType="1"/>
            </p:cNvSpPr>
            <p:nvPr/>
          </p:nvSpPr>
          <p:spPr bwMode="auto">
            <a:xfrm flipV="1">
              <a:off x="557" y="1289"/>
              <a:ext cx="3798" cy="2488"/>
            </a:xfrm>
            <a:prstGeom prst="line">
              <a:avLst/>
            </a:prstGeom>
            <a:noFill/>
            <a:ln w="38100">
              <a:solidFill>
                <a:srgbClr val="663300"/>
              </a:solidFill>
              <a:round/>
              <a:headEnd/>
              <a:tailEnd type="triangle" w="med" len="med"/>
            </a:ln>
            <a:scene3d>
              <a:camera prst="orthographicFront"/>
              <a:lightRig rig="threePt" dir="t"/>
            </a:scene3d>
            <a:sp3d/>
          </p:spPr>
          <p:txBody>
            <a:bodyPr/>
            <a:lstStyle/>
            <a:p>
              <a:pPr>
                <a:defRPr/>
              </a:pPr>
              <a:endParaRPr lang="en-US">
                <a:latin typeface="Arial" charset="0"/>
                <a:cs typeface="Arial" charset="0"/>
              </a:endParaRPr>
            </a:p>
          </p:txBody>
        </p:sp>
        <p:sp>
          <p:nvSpPr>
            <p:cNvPr id="91149" name="Line 78"/>
            <p:cNvSpPr>
              <a:spLocks noChangeShapeType="1"/>
            </p:cNvSpPr>
            <p:nvPr/>
          </p:nvSpPr>
          <p:spPr bwMode="auto">
            <a:xfrm flipV="1">
              <a:off x="253" y="1159"/>
              <a:ext cx="0" cy="2618"/>
            </a:xfrm>
            <a:prstGeom prst="line">
              <a:avLst/>
            </a:prstGeom>
            <a:noFill/>
            <a:ln w="38100">
              <a:solidFill>
                <a:srgbClr val="663300"/>
              </a:solidFill>
              <a:round/>
              <a:headEnd/>
              <a:tailEnd type="triangle" w="med" len="med"/>
            </a:ln>
            <a:scene3d>
              <a:camera prst="orthographicFront"/>
              <a:lightRig rig="threePt" dir="t"/>
            </a:scene3d>
            <a:sp3d/>
          </p:spPr>
          <p:txBody>
            <a:bodyPr/>
            <a:lstStyle/>
            <a:p>
              <a:pPr>
                <a:defRPr/>
              </a:pPr>
              <a:endParaRPr lang="en-US">
                <a:latin typeface="Arial" charset="0"/>
                <a:cs typeface="Arial" charset="0"/>
              </a:endParaRPr>
            </a:p>
          </p:txBody>
        </p:sp>
        <p:sp>
          <p:nvSpPr>
            <p:cNvPr id="91150" name="WordArt 79"/>
            <p:cNvSpPr>
              <a:spLocks noChangeArrowheads="1" noChangeShapeType="1" noTextEdit="1"/>
            </p:cNvSpPr>
            <p:nvPr/>
          </p:nvSpPr>
          <p:spPr bwMode="auto">
            <a:xfrm rot="-2007312">
              <a:off x="480" y="2336"/>
              <a:ext cx="3541" cy="254"/>
            </a:xfrm>
            <a:prstGeom prst="rect">
              <a:avLst/>
            </a:prstGeom>
            <a:solidFill>
              <a:schemeClr val="accent6">
                <a:lumMod val="20000"/>
                <a:lumOff val="80000"/>
              </a:schemeClr>
            </a:solidFill>
            <a:scene3d>
              <a:camera prst="orthographicFront"/>
              <a:lightRig rig="threePt" dir="t"/>
            </a:scene3d>
            <a:sp3d/>
          </p:spPr>
          <p:txBody>
            <a:bodyPr wrap="none" fromWordArt="1">
              <a:prstTxWarp prst="textSlantUp">
                <a:avLst>
                  <a:gd name="adj" fmla="val 0"/>
                </a:avLst>
              </a:prstTxWarp>
            </a:bodyPr>
            <a:lstStyle/>
            <a:p>
              <a:pPr algn="ctr">
                <a:defRPr/>
              </a:pPr>
              <a:r>
                <a:rPr lang="en-US" sz="1600" b="1" kern="10" dirty="0">
                  <a:ln w="38100">
                    <a:noFill/>
                    <a:round/>
                    <a:headEnd/>
                    <a:tailEnd/>
                  </a:ln>
                  <a:solidFill>
                    <a:srgbClr val="000099"/>
                  </a:solidFill>
                  <a:latin typeface="Arial"/>
                  <a:cs typeface="Arial"/>
                </a:rPr>
                <a:t>NAQ TRUYỀN BÁ CHỦ NGHĨA MÁC VÀO VIỆT NAM</a:t>
              </a:r>
            </a:p>
          </p:txBody>
        </p:sp>
        <p:sp>
          <p:nvSpPr>
            <p:cNvPr id="39" name="Text Box 80"/>
            <p:cNvSpPr txBox="1">
              <a:spLocks noChangeArrowheads="1"/>
            </p:cNvSpPr>
            <p:nvPr/>
          </p:nvSpPr>
          <p:spPr bwMode="auto">
            <a:xfrm>
              <a:off x="240" y="3897"/>
              <a:ext cx="5520" cy="231"/>
            </a:xfrm>
            <a:prstGeom prst="rect">
              <a:avLst/>
            </a:prstGeom>
            <a:noFill/>
            <a:ln w="38100" algn="ctr">
              <a:noFill/>
              <a:miter lim="800000"/>
              <a:headEnd/>
              <a:tailEnd/>
            </a:ln>
            <a:effectLst/>
            <a:scene3d>
              <a:camera prst="orthographicFront"/>
              <a:lightRig rig="threePt" dir="t"/>
            </a:scene3d>
            <a:sp3d/>
          </p:spPr>
          <p:txBody>
            <a:bodyPr>
              <a:spAutoFit/>
            </a:bodyPr>
            <a:lstStyle/>
            <a:p>
              <a:pPr>
                <a:spcBef>
                  <a:spcPct val="50000"/>
                </a:spcBef>
                <a:defRPr/>
              </a:pPr>
              <a:r>
                <a:rPr lang="en-US" b="1" dirty="0">
                  <a:solidFill>
                    <a:srgbClr val="663300"/>
                  </a:solidFill>
                  <a:effectLst>
                    <a:outerShdw blurRad="38100" dist="38100" dir="2700000" algn="tl">
                      <a:srgbClr val="C0C0C0"/>
                    </a:outerShdw>
                  </a:effectLst>
                  <a:latin typeface="Arial" charset="0"/>
                  <a:cs typeface="Arial" charset="0"/>
                </a:rPr>
                <a:t>   1920       1921      1922        1923         1925        1927          1929     </a:t>
              </a:r>
              <a:r>
                <a:rPr lang="en-US" b="1" dirty="0" err="1">
                  <a:solidFill>
                    <a:srgbClr val="663300"/>
                  </a:solidFill>
                  <a:effectLst>
                    <a:outerShdw blurRad="38100" dist="38100" dir="2700000" algn="tl">
                      <a:srgbClr val="C0C0C0"/>
                    </a:outerShdw>
                  </a:effectLst>
                  <a:latin typeface="Arial" charset="0"/>
                  <a:cs typeface="Arial" charset="0"/>
                </a:rPr>
                <a:t>Thời</a:t>
              </a:r>
              <a:r>
                <a:rPr lang="en-US" b="1" dirty="0">
                  <a:solidFill>
                    <a:srgbClr val="663300"/>
                  </a:solidFill>
                  <a:effectLst>
                    <a:outerShdw blurRad="38100" dist="38100" dir="2700000" algn="tl">
                      <a:srgbClr val="C0C0C0"/>
                    </a:outerShdw>
                  </a:effectLst>
                  <a:latin typeface="Arial" charset="0"/>
                  <a:cs typeface="Arial" charset="0"/>
                </a:rPr>
                <a:t> </a:t>
              </a:r>
              <a:r>
                <a:rPr lang="en-US" b="1" dirty="0" err="1">
                  <a:solidFill>
                    <a:srgbClr val="663300"/>
                  </a:solidFill>
                  <a:effectLst>
                    <a:outerShdw blurRad="38100" dist="38100" dir="2700000" algn="tl">
                      <a:srgbClr val="C0C0C0"/>
                    </a:outerShdw>
                  </a:effectLst>
                  <a:latin typeface="Arial" charset="0"/>
                  <a:cs typeface="Arial" charset="0"/>
                </a:rPr>
                <a:t>gian</a:t>
              </a:r>
              <a:endParaRPr lang="en-US" b="1" dirty="0">
                <a:solidFill>
                  <a:srgbClr val="663300"/>
                </a:solidFill>
                <a:effectLst>
                  <a:outerShdw blurRad="38100" dist="38100" dir="2700000" algn="tl">
                    <a:srgbClr val="C0C0C0"/>
                  </a:outerShdw>
                </a:effectLst>
                <a:latin typeface="Arial" charset="0"/>
                <a:cs typeface="Arial" charset="0"/>
              </a:endParaRPr>
            </a:p>
          </p:txBody>
        </p:sp>
      </p:grpSp>
      <p:sp>
        <p:nvSpPr>
          <p:cNvPr id="41" name="Content Placeholder 2"/>
          <p:cNvSpPr txBox="1">
            <a:spLocks/>
          </p:cNvSpPr>
          <p:nvPr/>
        </p:nvSpPr>
        <p:spPr bwMode="auto">
          <a:xfrm>
            <a:off x="381000" y="457200"/>
            <a:ext cx="8382000" cy="914400"/>
          </a:xfrm>
          <a:prstGeom prst="rect">
            <a:avLst/>
          </a:prstGeom>
          <a:solidFill>
            <a:srgbClr val="FBF693"/>
          </a:solidFill>
          <a:ln w="9525">
            <a:noFill/>
            <a:miter lim="800000"/>
            <a:headEnd/>
            <a:tailEnd/>
          </a:ln>
          <a:scene3d>
            <a:camera prst="orthographicFront"/>
            <a:lightRig rig="threePt" dir="t"/>
          </a:scene3d>
          <a:sp3d>
            <a:bevelT w="139700" prst="cross"/>
          </a:sp3d>
        </p:spPr>
        <p:txBody>
          <a:bodyPr/>
          <a:lstStyle/>
          <a:p>
            <a:pPr marL="398463" lvl="1" indent="-339725" algn="just" fontAlgn="auto">
              <a:spcBef>
                <a:spcPct val="20000"/>
              </a:spcBef>
              <a:spcAft>
                <a:spcPts val="0"/>
              </a:spcAft>
              <a:defRPr/>
            </a:pPr>
            <a:r>
              <a:rPr lang="en-US" sz="2800" b="1" dirty="0">
                <a:latin typeface="Times New Roman" pitchFamily="18" charset="0"/>
                <a:cs typeface="Times New Roman" pitchFamily="18" charset="0"/>
              </a:rPr>
              <a:t>3. </a:t>
            </a:r>
            <a:r>
              <a:rPr lang="en-US" sz="2800" b="1" dirty="0" err="1">
                <a:latin typeface="Times New Roman" pitchFamily="18" charset="0"/>
                <a:cs typeface="Times New Roman" pitchFamily="18" charset="0"/>
              </a:rPr>
              <a:t>Thời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kỳ</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cuối</a:t>
            </a:r>
            <a:r>
              <a:rPr lang="en-US" sz="2800" b="1" dirty="0">
                <a:latin typeface="Times New Roman" pitchFamily="18" charset="0"/>
                <a:cs typeface="Times New Roman" pitchFamily="18" charset="0"/>
              </a:rPr>
              <a:t> 1920 - </a:t>
            </a:r>
            <a:r>
              <a:rPr lang="en-US" sz="2800" b="1" dirty="0" err="1">
                <a:latin typeface="Times New Roman" pitchFamily="18" charset="0"/>
                <a:cs typeface="Times New Roman" pitchFamily="18" charset="0"/>
              </a:rPr>
              <a:t>đầu</a:t>
            </a:r>
            <a:r>
              <a:rPr lang="en-US" sz="2800" b="1" dirty="0">
                <a:latin typeface="Times New Roman" pitchFamily="18" charset="0"/>
                <a:cs typeface="Times New Roman" pitchFamily="18" charset="0"/>
              </a:rPr>
              <a:t> 1930: H</a:t>
            </a:r>
            <a:r>
              <a:rPr lang="ru-RU" sz="2800" b="1" dirty="0">
                <a:latin typeface="Times New Roman" pitchFamily="18" charset="0"/>
                <a:cs typeface="Times New Roman" pitchFamily="18" charset="0"/>
              </a:rPr>
              <a:t>ình thành</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những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nội</a:t>
            </a:r>
            <a:r>
              <a:rPr lang="en-US" sz="2800" b="1" dirty="0">
                <a:latin typeface="Times New Roman" pitchFamily="18" charset="0"/>
                <a:cs typeface="Times New Roman" pitchFamily="18" charset="0"/>
              </a:rPr>
              <a:t> dung</a:t>
            </a:r>
            <a:r>
              <a:rPr lang="ru-RU" sz="2800" b="1" dirty="0">
                <a:latin typeface="Times New Roman" pitchFamily="18" charset="0"/>
                <a:cs typeface="Times New Roman" pitchFamily="18" charset="0"/>
              </a:rPr>
              <a:t> cơ bản tư tưởng về cách mạng Việt Nam</a:t>
            </a:r>
            <a:endParaRPr lang="en-US"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42827330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nodeType="afterGroup">
                            <p:stCondLst>
                              <p:cond delay="250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par>
                          <p:cTn id="28" fill="hold" nodeType="afterGroup">
                            <p:stCondLst>
                              <p:cond delay="3000"/>
                            </p:stCondLst>
                            <p:childTnLst>
                              <p:par>
                                <p:cTn id="29" presetID="22" presetClass="entr" presetSubtype="8"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0200" y="5791200"/>
            <a:ext cx="6400800" cy="609600"/>
          </a:xfrm>
          <a:prstGeom prst="rect">
            <a:avLst/>
          </a:prstGeom>
          <a:solidFill>
            <a:schemeClr val="accent2">
              <a:lumMod val="50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err="1">
                <a:latin typeface="Times New Roman" pitchFamily="18" charset="0"/>
                <a:cs typeface="Times New Roman" pitchFamily="18" charset="0"/>
              </a:rPr>
              <a:t>Thực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tiễn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cách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mạng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Việt</a:t>
            </a:r>
            <a:r>
              <a:rPr lang="en-US" sz="2400" b="1" dirty="0">
                <a:latin typeface="Times New Roman" pitchFamily="18" charset="0"/>
                <a:cs typeface="Times New Roman" pitchFamily="18" charset="0"/>
              </a:rPr>
              <a:t> Nam</a:t>
            </a:r>
          </a:p>
        </p:txBody>
      </p:sp>
      <p:cxnSp>
        <p:nvCxnSpPr>
          <p:cNvPr id="4" name="Straight Arrow Connector 3"/>
          <p:cNvCxnSpPr/>
          <p:nvPr/>
        </p:nvCxnSpPr>
        <p:spPr>
          <a:xfrm flipV="1">
            <a:off x="228600" y="4343400"/>
            <a:ext cx="83820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286000" y="434340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981200" y="3886200"/>
            <a:ext cx="685800" cy="381000"/>
          </a:xfrm>
          <a:prstGeom prst="rect">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Times New Roman" pitchFamily="18" charset="0"/>
                <a:cs typeface="Times New Roman" pitchFamily="18" charset="0"/>
              </a:rPr>
              <a:t>1858</a:t>
            </a:r>
          </a:p>
        </p:txBody>
      </p:sp>
      <p:cxnSp>
        <p:nvCxnSpPr>
          <p:cNvPr id="14" name="Straight Connector 13"/>
          <p:cNvCxnSpPr/>
          <p:nvPr/>
        </p:nvCxnSpPr>
        <p:spPr>
          <a:xfrm>
            <a:off x="5715000" y="4343400"/>
            <a:ext cx="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86200" y="4343400"/>
            <a:ext cx="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505200" y="3886200"/>
            <a:ext cx="685800" cy="381000"/>
          </a:xfrm>
          <a:prstGeom prst="rect">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Times New Roman" pitchFamily="18" charset="0"/>
                <a:cs typeface="Times New Roman" pitchFamily="18" charset="0"/>
              </a:rPr>
              <a:t>1884</a:t>
            </a:r>
          </a:p>
        </p:txBody>
      </p:sp>
      <p:sp>
        <p:nvSpPr>
          <p:cNvPr id="17" name="Rectangle 16"/>
          <p:cNvSpPr/>
          <p:nvPr/>
        </p:nvSpPr>
        <p:spPr>
          <a:xfrm>
            <a:off x="5410200" y="3886200"/>
            <a:ext cx="685800" cy="381000"/>
          </a:xfrm>
          <a:prstGeom prst="rect">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Times New Roman" pitchFamily="18" charset="0"/>
                <a:cs typeface="Times New Roman" pitchFamily="18" charset="0"/>
              </a:rPr>
              <a:t>1897</a:t>
            </a:r>
          </a:p>
        </p:txBody>
      </p:sp>
      <p:sp>
        <p:nvSpPr>
          <p:cNvPr id="18" name="Rectangle 17"/>
          <p:cNvSpPr/>
          <p:nvPr/>
        </p:nvSpPr>
        <p:spPr>
          <a:xfrm>
            <a:off x="7315200" y="3886200"/>
            <a:ext cx="685800" cy="381000"/>
          </a:xfrm>
          <a:prstGeom prst="rect">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Times New Roman" pitchFamily="18" charset="0"/>
                <a:cs typeface="Times New Roman" pitchFamily="18" charset="0"/>
              </a:rPr>
              <a:t>1914</a:t>
            </a:r>
          </a:p>
        </p:txBody>
      </p:sp>
      <p:cxnSp>
        <p:nvCxnSpPr>
          <p:cNvPr id="20" name="Straight Connector 19"/>
          <p:cNvCxnSpPr/>
          <p:nvPr/>
        </p:nvCxnSpPr>
        <p:spPr>
          <a:xfrm>
            <a:off x="7620000" y="4267200"/>
            <a:ext cx="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286000" y="1143000"/>
            <a:ext cx="0" cy="259080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886200" y="1066800"/>
            <a:ext cx="0" cy="266700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715000" y="1066800"/>
            <a:ext cx="0" cy="266700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20000" y="1066800"/>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685800" y="914400"/>
            <a:ext cx="1524000" cy="2819400"/>
          </a:xfrm>
          <a:prstGeom prst="roundRect">
            <a:avLst/>
          </a:prstGeom>
          <a:solidFill>
            <a:schemeClr val="accent6">
              <a:lumMod val="20000"/>
              <a:lumOff val="80000"/>
            </a:schemeClr>
          </a:solidFill>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err="1">
                <a:solidFill>
                  <a:schemeClr val="tx1"/>
                </a:solidFill>
              </a:rPr>
              <a:t>Việt</a:t>
            </a:r>
            <a:r>
              <a:rPr lang="en-US" b="1" dirty="0">
                <a:solidFill>
                  <a:schemeClr val="tx1"/>
                </a:solidFill>
              </a:rPr>
              <a:t> Nam </a:t>
            </a:r>
            <a:r>
              <a:rPr lang="en-US" b="1" dirty="0" err="1">
                <a:solidFill>
                  <a:schemeClr val="tx1"/>
                </a:solidFill>
              </a:rPr>
              <a:t>là</a:t>
            </a:r>
            <a:r>
              <a:rPr lang="en-US" b="1" dirty="0">
                <a:solidFill>
                  <a:schemeClr val="tx1"/>
                </a:solidFill>
              </a:rPr>
              <a:t> </a:t>
            </a:r>
            <a:r>
              <a:rPr lang="en-US" b="1" dirty="0" err="1">
                <a:solidFill>
                  <a:schemeClr val="tx1"/>
                </a:solidFill>
              </a:rPr>
              <a:t>một</a:t>
            </a:r>
            <a:r>
              <a:rPr lang="en-US" b="1" dirty="0">
                <a:solidFill>
                  <a:schemeClr val="tx1"/>
                </a:solidFill>
              </a:rPr>
              <a:t> </a:t>
            </a:r>
            <a:r>
              <a:rPr lang="en-US" b="1" dirty="0" err="1">
                <a:solidFill>
                  <a:schemeClr val="tx1"/>
                </a:solidFill>
              </a:rPr>
              <a:t>quốc</a:t>
            </a:r>
            <a:r>
              <a:rPr lang="en-US" b="1" dirty="0">
                <a:solidFill>
                  <a:schemeClr val="tx1"/>
                </a:solidFill>
              </a:rPr>
              <a:t> </a:t>
            </a:r>
            <a:r>
              <a:rPr lang="en-US" b="1" dirty="0" err="1">
                <a:solidFill>
                  <a:schemeClr val="tx1"/>
                </a:solidFill>
              </a:rPr>
              <a:t>gia</a:t>
            </a:r>
            <a:r>
              <a:rPr lang="en-US" b="1" dirty="0">
                <a:solidFill>
                  <a:schemeClr val="tx1"/>
                </a:solidFill>
              </a:rPr>
              <a:t> </a:t>
            </a:r>
            <a:r>
              <a:rPr lang="en-US" b="1" dirty="0" err="1">
                <a:solidFill>
                  <a:schemeClr val="tx1"/>
                </a:solidFill>
              </a:rPr>
              <a:t>phong</a:t>
            </a:r>
            <a:r>
              <a:rPr lang="en-US" b="1" dirty="0">
                <a:solidFill>
                  <a:schemeClr val="tx1"/>
                </a:solidFill>
              </a:rPr>
              <a:t> </a:t>
            </a:r>
            <a:r>
              <a:rPr lang="en-US" b="1" dirty="0" err="1">
                <a:solidFill>
                  <a:schemeClr val="tx1"/>
                </a:solidFill>
              </a:rPr>
              <a:t>kiến</a:t>
            </a:r>
            <a:r>
              <a:rPr lang="en-US" b="1" dirty="0">
                <a:solidFill>
                  <a:schemeClr val="tx1"/>
                </a:solidFill>
              </a:rPr>
              <a:t> </a:t>
            </a:r>
            <a:r>
              <a:rPr lang="en-US" b="1" dirty="0" err="1">
                <a:solidFill>
                  <a:schemeClr val="tx1"/>
                </a:solidFill>
              </a:rPr>
              <a:t>độc</a:t>
            </a:r>
            <a:r>
              <a:rPr lang="en-US" b="1" dirty="0">
                <a:solidFill>
                  <a:schemeClr val="tx1"/>
                </a:solidFill>
              </a:rPr>
              <a:t> </a:t>
            </a:r>
            <a:r>
              <a:rPr lang="en-US" b="1" dirty="0" err="1">
                <a:solidFill>
                  <a:schemeClr val="tx1"/>
                </a:solidFill>
              </a:rPr>
              <a:t>lập</a:t>
            </a:r>
            <a:r>
              <a:rPr lang="en-US" b="1" dirty="0">
                <a:solidFill>
                  <a:schemeClr val="tx1"/>
                </a:solidFill>
              </a:rPr>
              <a:t>, </a:t>
            </a:r>
            <a:r>
              <a:rPr lang="en-US" b="1" dirty="0" err="1">
                <a:solidFill>
                  <a:schemeClr val="tx1"/>
                </a:solidFill>
              </a:rPr>
              <a:t>kinh</a:t>
            </a:r>
            <a:r>
              <a:rPr lang="en-US" b="1" dirty="0">
                <a:solidFill>
                  <a:schemeClr val="tx1"/>
                </a:solidFill>
              </a:rPr>
              <a:t> </a:t>
            </a:r>
            <a:r>
              <a:rPr lang="en-US" b="1" dirty="0" err="1">
                <a:solidFill>
                  <a:schemeClr val="tx1"/>
                </a:solidFill>
              </a:rPr>
              <a:t>tế</a:t>
            </a:r>
            <a:r>
              <a:rPr lang="en-US" b="1" dirty="0">
                <a:solidFill>
                  <a:schemeClr val="tx1"/>
                </a:solidFill>
              </a:rPr>
              <a:t> </a:t>
            </a:r>
            <a:r>
              <a:rPr lang="en-US" b="1" dirty="0" err="1">
                <a:solidFill>
                  <a:schemeClr val="tx1"/>
                </a:solidFill>
              </a:rPr>
              <a:t>nông</a:t>
            </a:r>
            <a:r>
              <a:rPr lang="en-US" b="1" dirty="0">
                <a:solidFill>
                  <a:schemeClr val="tx1"/>
                </a:solidFill>
              </a:rPr>
              <a:t> </a:t>
            </a:r>
            <a:r>
              <a:rPr lang="en-US" b="1" dirty="0" err="1">
                <a:solidFill>
                  <a:schemeClr val="tx1"/>
                </a:solidFill>
              </a:rPr>
              <a:t>nghiệp</a:t>
            </a:r>
            <a:r>
              <a:rPr lang="en-US" b="1" dirty="0">
                <a:solidFill>
                  <a:schemeClr val="tx1"/>
                </a:solidFill>
              </a:rPr>
              <a:t>, </a:t>
            </a:r>
            <a:r>
              <a:rPr lang="en-US" b="1" dirty="0" err="1">
                <a:solidFill>
                  <a:schemeClr val="tx1"/>
                </a:solidFill>
              </a:rPr>
              <a:t>lạc</a:t>
            </a:r>
            <a:r>
              <a:rPr lang="en-US" b="1" dirty="0">
                <a:solidFill>
                  <a:schemeClr val="tx1"/>
                </a:solidFill>
              </a:rPr>
              <a:t> </a:t>
            </a:r>
            <a:r>
              <a:rPr lang="en-US" b="1" dirty="0" err="1">
                <a:solidFill>
                  <a:schemeClr val="tx1"/>
                </a:solidFill>
              </a:rPr>
              <a:t>hậu</a:t>
            </a:r>
            <a:endParaRPr lang="en-US" b="1" dirty="0">
              <a:solidFill>
                <a:schemeClr val="tx1"/>
              </a:solidFill>
            </a:endParaRPr>
          </a:p>
        </p:txBody>
      </p:sp>
      <p:sp>
        <p:nvSpPr>
          <p:cNvPr id="31" name="Rounded Rectangle 30"/>
          <p:cNvSpPr/>
          <p:nvPr/>
        </p:nvSpPr>
        <p:spPr>
          <a:xfrm>
            <a:off x="2362200" y="914400"/>
            <a:ext cx="1447800" cy="2819400"/>
          </a:xfrm>
          <a:prstGeom prst="roundRect">
            <a:avLst/>
          </a:prstGeom>
          <a:solidFill>
            <a:schemeClr val="bg2">
              <a:lumMod val="90000"/>
            </a:schemeClr>
          </a:solidFill>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err="1">
                <a:solidFill>
                  <a:schemeClr val="tx1"/>
                </a:solidFill>
              </a:rPr>
              <a:t>Triều</a:t>
            </a:r>
            <a:r>
              <a:rPr lang="en-US" b="1" dirty="0">
                <a:solidFill>
                  <a:schemeClr val="tx1"/>
                </a:solidFill>
              </a:rPr>
              <a:t> </a:t>
            </a:r>
            <a:r>
              <a:rPr lang="en-US" b="1" dirty="0" err="1">
                <a:solidFill>
                  <a:schemeClr val="tx1"/>
                </a:solidFill>
              </a:rPr>
              <a:t>đình</a:t>
            </a:r>
            <a:r>
              <a:rPr lang="en-US" b="1" dirty="0">
                <a:solidFill>
                  <a:schemeClr val="tx1"/>
                </a:solidFill>
              </a:rPr>
              <a:t> </a:t>
            </a:r>
            <a:r>
              <a:rPr lang="en-US" b="1" dirty="0" err="1">
                <a:solidFill>
                  <a:schemeClr val="tx1"/>
                </a:solidFill>
              </a:rPr>
              <a:t>Huế</a:t>
            </a:r>
            <a:r>
              <a:rPr lang="en-US" b="1" dirty="0">
                <a:solidFill>
                  <a:schemeClr val="tx1"/>
                </a:solidFill>
              </a:rPr>
              <a:t> </a:t>
            </a:r>
            <a:r>
              <a:rPr lang="en-US" b="1" dirty="0" err="1">
                <a:solidFill>
                  <a:schemeClr val="tx1"/>
                </a:solidFill>
              </a:rPr>
              <a:t>chống</a:t>
            </a:r>
            <a:r>
              <a:rPr lang="en-US" b="1" dirty="0">
                <a:solidFill>
                  <a:schemeClr val="tx1"/>
                </a:solidFill>
              </a:rPr>
              <a:t> </a:t>
            </a:r>
            <a:r>
              <a:rPr lang="en-US" b="1" dirty="0" err="1">
                <a:solidFill>
                  <a:schemeClr val="tx1"/>
                </a:solidFill>
              </a:rPr>
              <a:t>cự</a:t>
            </a:r>
            <a:r>
              <a:rPr lang="en-US" b="1" dirty="0">
                <a:solidFill>
                  <a:schemeClr val="tx1"/>
                </a:solidFill>
              </a:rPr>
              <a:t> </a:t>
            </a:r>
            <a:r>
              <a:rPr lang="en-US" b="1" dirty="0" err="1">
                <a:solidFill>
                  <a:schemeClr val="tx1"/>
                </a:solidFill>
              </a:rPr>
              <a:t>yếu</a:t>
            </a:r>
            <a:r>
              <a:rPr lang="en-US" b="1" dirty="0">
                <a:solidFill>
                  <a:schemeClr val="tx1"/>
                </a:solidFill>
              </a:rPr>
              <a:t> </a:t>
            </a:r>
            <a:r>
              <a:rPr lang="en-US" b="1" dirty="0" err="1">
                <a:solidFill>
                  <a:schemeClr val="tx1"/>
                </a:solidFill>
              </a:rPr>
              <a:t>ớt</a:t>
            </a:r>
            <a:r>
              <a:rPr lang="en-US" b="1" dirty="0">
                <a:solidFill>
                  <a:schemeClr val="tx1"/>
                </a:solidFill>
              </a:rPr>
              <a:t>, </a:t>
            </a:r>
            <a:r>
              <a:rPr lang="en-US" b="1" dirty="0" err="1">
                <a:solidFill>
                  <a:schemeClr val="tx1"/>
                </a:solidFill>
              </a:rPr>
              <a:t>sau</a:t>
            </a:r>
            <a:r>
              <a:rPr lang="en-US" b="1" dirty="0">
                <a:solidFill>
                  <a:schemeClr val="tx1"/>
                </a:solidFill>
              </a:rPr>
              <a:t> </a:t>
            </a:r>
            <a:r>
              <a:rPr lang="en-US" b="1" dirty="0" err="1">
                <a:solidFill>
                  <a:schemeClr val="tx1"/>
                </a:solidFill>
              </a:rPr>
              <a:t>đó</a:t>
            </a:r>
            <a:r>
              <a:rPr lang="en-US" b="1" dirty="0">
                <a:solidFill>
                  <a:schemeClr val="tx1"/>
                </a:solidFill>
              </a:rPr>
              <a:t> </a:t>
            </a:r>
            <a:r>
              <a:rPr lang="en-US" b="1" dirty="0" err="1">
                <a:solidFill>
                  <a:schemeClr val="tx1"/>
                </a:solidFill>
              </a:rPr>
              <a:t>cầu</a:t>
            </a:r>
            <a:r>
              <a:rPr lang="en-US" b="1" dirty="0">
                <a:solidFill>
                  <a:schemeClr val="tx1"/>
                </a:solidFill>
              </a:rPr>
              <a:t> </a:t>
            </a:r>
            <a:r>
              <a:rPr lang="en-US" b="1" dirty="0" err="1">
                <a:solidFill>
                  <a:schemeClr val="tx1"/>
                </a:solidFill>
              </a:rPr>
              <a:t>hòa</a:t>
            </a:r>
            <a:r>
              <a:rPr lang="en-US" b="1" dirty="0">
                <a:solidFill>
                  <a:schemeClr val="tx1"/>
                </a:solidFill>
              </a:rPr>
              <a:t>. </a:t>
            </a:r>
            <a:r>
              <a:rPr lang="en-US" b="1" dirty="0" err="1">
                <a:solidFill>
                  <a:schemeClr val="tx1"/>
                </a:solidFill>
              </a:rPr>
              <a:t>Cuối</a:t>
            </a:r>
            <a:r>
              <a:rPr lang="en-US" b="1" dirty="0">
                <a:solidFill>
                  <a:schemeClr val="tx1"/>
                </a:solidFill>
              </a:rPr>
              <a:t> </a:t>
            </a:r>
            <a:r>
              <a:rPr lang="en-US" b="1" dirty="0" err="1">
                <a:solidFill>
                  <a:schemeClr val="tx1"/>
                </a:solidFill>
              </a:rPr>
              <a:t>cùng</a:t>
            </a:r>
            <a:r>
              <a:rPr lang="en-US" b="1" dirty="0">
                <a:solidFill>
                  <a:schemeClr val="tx1"/>
                </a:solidFill>
              </a:rPr>
              <a:t> </a:t>
            </a:r>
            <a:r>
              <a:rPr lang="en-US" b="1" dirty="0" err="1">
                <a:solidFill>
                  <a:schemeClr val="tx1"/>
                </a:solidFill>
              </a:rPr>
              <a:t>đầu</a:t>
            </a:r>
            <a:r>
              <a:rPr lang="en-US" b="1" dirty="0">
                <a:solidFill>
                  <a:schemeClr val="tx1"/>
                </a:solidFill>
              </a:rPr>
              <a:t> </a:t>
            </a:r>
            <a:r>
              <a:rPr lang="en-US" b="1" dirty="0" err="1">
                <a:solidFill>
                  <a:schemeClr val="tx1"/>
                </a:solidFill>
              </a:rPr>
              <a:t>hàng</a:t>
            </a:r>
            <a:endParaRPr lang="en-US" b="1" dirty="0">
              <a:solidFill>
                <a:schemeClr val="tx1"/>
              </a:solidFill>
            </a:endParaRPr>
          </a:p>
        </p:txBody>
      </p:sp>
      <p:sp>
        <p:nvSpPr>
          <p:cNvPr id="35" name="Rounded Rectangle 34"/>
          <p:cNvSpPr/>
          <p:nvPr/>
        </p:nvSpPr>
        <p:spPr>
          <a:xfrm>
            <a:off x="3962400" y="914400"/>
            <a:ext cx="1676400" cy="2819400"/>
          </a:xfrm>
          <a:prstGeom prst="roundRect">
            <a:avLst/>
          </a:prstGeom>
          <a:solidFill>
            <a:schemeClr val="accent4">
              <a:lumMod val="20000"/>
              <a:lumOff val="80000"/>
            </a:schemeClr>
          </a:solidFill>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VN </a:t>
            </a:r>
            <a:r>
              <a:rPr lang="en-US" b="1" dirty="0" err="1">
                <a:solidFill>
                  <a:schemeClr val="tx1"/>
                </a:solidFill>
              </a:rPr>
              <a:t>trở</a:t>
            </a:r>
            <a:r>
              <a:rPr lang="en-US" b="1" dirty="0">
                <a:solidFill>
                  <a:schemeClr val="tx1"/>
                </a:solidFill>
              </a:rPr>
              <a:t> </a:t>
            </a:r>
            <a:r>
              <a:rPr lang="en-US" b="1" dirty="0" err="1">
                <a:solidFill>
                  <a:schemeClr val="tx1"/>
                </a:solidFill>
              </a:rPr>
              <a:t>thành</a:t>
            </a:r>
            <a:r>
              <a:rPr lang="en-US" b="1" dirty="0">
                <a:solidFill>
                  <a:schemeClr val="tx1"/>
                </a:solidFill>
              </a:rPr>
              <a:t> </a:t>
            </a:r>
            <a:r>
              <a:rPr lang="en-US" b="1" dirty="0" err="1">
                <a:solidFill>
                  <a:schemeClr val="tx1"/>
                </a:solidFill>
              </a:rPr>
              <a:t>nước</a:t>
            </a:r>
            <a:r>
              <a:rPr lang="en-US" b="1" dirty="0">
                <a:solidFill>
                  <a:schemeClr val="tx1"/>
                </a:solidFill>
              </a:rPr>
              <a:t> </a:t>
            </a:r>
            <a:r>
              <a:rPr lang="en-US" b="1" dirty="0" err="1">
                <a:solidFill>
                  <a:schemeClr val="tx1"/>
                </a:solidFill>
              </a:rPr>
              <a:t>thuộc</a:t>
            </a:r>
            <a:r>
              <a:rPr lang="en-US" b="1" dirty="0">
                <a:solidFill>
                  <a:schemeClr val="tx1"/>
                </a:solidFill>
              </a:rPr>
              <a:t> </a:t>
            </a:r>
            <a:r>
              <a:rPr lang="en-US" b="1" dirty="0" err="1">
                <a:solidFill>
                  <a:schemeClr val="tx1"/>
                </a:solidFill>
              </a:rPr>
              <a:t>địa</a:t>
            </a:r>
            <a:r>
              <a:rPr lang="en-US" b="1" dirty="0">
                <a:solidFill>
                  <a:schemeClr val="tx1"/>
                </a:solidFill>
              </a:rPr>
              <a:t>, </a:t>
            </a:r>
            <a:r>
              <a:rPr lang="en-US" b="1" dirty="0" err="1">
                <a:solidFill>
                  <a:schemeClr val="tx1"/>
                </a:solidFill>
              </a:rPr>
              <a:t>nửa</a:t>
            </a:r>
            <a:r>
              <a:rPr lang="en-US" b="1" dirty="0">
                <a:solidFill>
                  <a:schemeClr val="tx1"/>
                </a:solidFill>
              </a:rPr>
              <a:t> </a:t>
            </a:r>
            <a:r>
              <a:rPr lang="en-US" b="1" dirty="0" err="1">
                <a:solidFill>
                  <a:schemeClr val="tx1"/>
                </a:solidFill>
              </a:rPr>
              <a:t>phong</a:t>
            </a:r>
            <a:r>
              <a:rPr lang="en-US" b="1" dirty="0">
                <a:solidFill>
                  <a:schemeClr val="tx1"/>
                </a:solidFill>
              </a:rPr>
              <a:t> </a:t>
            </a:r>
            <a:r>
              <a:rPr lang="en-US" b="1" dirty="0" err="1">
                <a:solidFill>
                  <a:schemeClr val="tx1"/>
                </a:solidFill>
              </a:rPr>
              <a:t>kiến</a:t>
            </a:r>
            <a:r>
              <a:rPr lang="en-US" b="1" dirty="0">
                <a:solidFill>
                  <a:schemeClr val="tx1"/>
                </a:solidFill>
              </a:rPr>
              <a:t>. </a:t>
            </a:r>
            <a:r>
              <a:rPr lang="en-US" b="1" dirty="0" err="1">
                <a:solidFill>
                  <a:schemeClr val="tx1"/>
                </a:solidFill>
              </a:rPr>
              <a:t>Các</a:t>
            </a:r>
            <a:r>
              <a:rPr lang="en-US" b="1" dirty="0">
                <a:solidFill>
                  <a:schemeClr val="tx1"/>
                </a:solidFill>
              </a:rPr>
              <a:t> PT </a:t>
            </a:r>
            <a:r>
              <a:rPr lang="en-US" b="1" dirty="0" err="1">
                <a:solidFill>
                  <a:schemeClr val="tx1"/>
                </a:solidFill>
              </a:rPr>
              <a:t>đấu</a:t>
            </a:r>
            <a:r>
              <a:rPr lang="en-US" b="1" dirty="0">
                <a:solidFill>
                  <a:schemeClr val="tx1"/>
                </a:solidFill>
              </a:rPr>
              <a:t> </a:t>
            </a:r>
            <a:r>
              <a:rPr lang="en-US" b="1" dirty="0" err="1">
                <a:solidFill>
                  <a:schemeClr val="tx1"/>
                </a:solidFill>
              </a:rPr>
              <a:t>tranh</a:t>
            </a:r>
            <a:r>
              <a:rPr lang="en-US" b="1" dirty="0">
                <a:solidFill>
                  <a:schemeClr val="tx1"/>
                </a:solidFill>
              </a:rPr>
              <a:t> </a:t>
            </a:r>
            <a:r>
              <a:rPr lang="en-US" b="1" dirty="0" err="1">
                <a:solidFill>
                  <a:schemeClr val="tx1"/>
                </a:solidFill>
              </a:rPr>
              <a:t>nổ</a:t>
            </a:r>
            <a:r>
              <a:rPr lang="en-US" b="1" dirty="0">
                <a:solidFill>
                  <a:schemeClr val="tx1"/>
                </a:solidFill>
              </a:rPr>
              <a:t> </a:t>
            </a:r>
            <a:r>
              <a:rPr lang="en-US" b="1" dirty="0" err="1">
                <a:solidFill>
                  <a:schemeClr val="tx1"/>
                </a:solidFill>
              </a:rPr>
              <a:t>ra</a:t>
            </a:r>
            <a:r>
              <a:rPr lang="en-US" b="1" dirty="0">
                <a:solidFill>
                  <a:schemeClr val="tx1"/>
                </a:solidFill>
              </a:rPr>
              <a:t> song </a:t>
            </a:r>
            <a:r>
              <a:rPr lang="en-US" b="1" dirty="0" err="1">
                <a:solidFill>
                  <a:schemeClr val="tx1"/>
                </a:solidFill>
              </a:rPr>
              <a:t>đều</a:t>
            </a:r>
            <a:r>
              <a:rPr lang="en-US" b="1" dirty="0">
                <a:solidFill>
                  <a:schemeClr val="tx1"/>
                </a:solidFill>
              </a:rPr>
              <a:t> </a:t>
            </a:r>
            <a:r>
              <a:rPr lang="en-US" b="1" dirty="0" err="1">
                <a:solidFill>
                  <a:schemeClr val="tx1"/>
                </a:solidFill>
              </a:rPr>
              <a:t>thất</a:t>
            </a:r>
            <a:r>
              <a:rPr lang="en-US" b="1" dirty="0">
                <a:solidFill>
                  <a:schemeClr val="tx1"/>
                </a:solidFill>
              </a:rPr>
              <a:t> </a:t>
            </a:r>
            <a:r>
              <a:rPr lang="en-US" b="1" dirty="0" err="1">
                <a:solidFill>
                  <a:schemeClr val="tx1"/>
                </a:solidFill>
              </a:rPr>
              <a:t>bại</a:t>
            </a:r>
            <a:endParaRPr lang="en-US" b="1" dirty="0">
              <a:solidFill>
                <a:schemeClr val="tx1"/>
              </a:solidFill>
            </a:endParaRPr>
          </a:p>
        </p:txBody>
      </p:sp>
      <p:sp>
        <p:nvSpPr>
          <p:cNvPr id="36" name="Rounded Rectangle 35"/>
          <p:cNvSpPr/>
          <p:nvPr/>
        </p:nvSpPr>
        <p:spPr>
          <a:xfrm>
            <a:off x="5791200" y="914400"/>
            <a:ext cx="1752600" cy="2895600"/>
          </a:xfrm>
          <a:prstGeom prst="roundRect">
            <a:avLst/>
          </a:prstGeom>
          <a:solidFill>
            <a:schemeClr val="accent5">
              <a:lumMod val="20000"/>
              <a:lumOff val="80000"/>
            </a:schemeClr>
          </a:solidFill>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err="1">
                <a:solidFill>
                  <a:schemeClr val="tx1"/>
                </a:solidFill>
              </a:rPr>
              <a:t>Khai</a:t>
            </a:r>
            <a:r>
              <a:rPr lang="en-US" b="1" dirty="0">
                <a:solidFill>
                  <a:schemeClr val="tx1"/>
                </a:solidFill>
              </a:rPr>
              <a:t> </a:t>
            </a:r>
            <a:r>
              <a:rPr lang="en-US" b="1" dirty="0" err="1">
                <a:solidFill>
                  <a:schemeClr val="tx1"/>
                </a:solidFill>
              </a:rPr>
              <a:t>thác</a:t>
            </a:r>
            <a:r>
              <a:rPr lang="en-US" b="1" dirty="0">
                <a:solidFill>
                  <a:schemeClr val="tx1"/>
                </a:solidFill>
              </a:rPr>
              <a:t> </a:t>
            </a:r>
            <a:r>
              <a:rPr lang="en-US" b="1" dirty="0" err="1">
                <a:solidFill>
                  <a:schemeClr val="tx1"/>
                </a:solidFill>
              </a:rPr>
              <a:t>thuộc</a:t>
            </a:r>
            <a:r>
              <a:rPr lang="en-US" b="1" dirty="0">
                <a:solidFill>
                  <a:schemeClr val="tx1"/>
                </a:solidFill>
              </a:rPr>
              <a:t> </a:t>
            </a:r>
            <a:r>
              <a:rPr lang="en-US" b="1" dirty="0" err="1">
                <a:solidFill>
                  <a:schemeClr val="tx1"/>
                </a:solidFill>
              </a:rPr>
              <a:t>địa</a:t>
            </a:r>
            <a:r>
              <a:rPr lang="en-US" b="1" dirty="0">
                <a:solidFill>
                  <a:schemeClr val="tx1"/>
                </a:solidFill>
              </a:rPr>
              <a:t> </a:t>
            </a:r>
            <a:r>
              <a:rPr lang="en-US" b="1" dirty="0" err="1">
                <a:solidFill>
                  <a:schemeClr val="tx1"/>
                </a:solidFill>
              </a:rPr>
              <a:t>lần</a:t>
            </a:r>
            <a:r>
              <a:rPr lang="en-US" b="1" dirty="0">
                <a:solidFill>
                  <a:schemeClr val="tx1"/>
                </a:solidFill>
              </a:rPr>
              <a:t> </a:t>
            </a:r>
            <a:r>
              <a:rPr lang="en-US" b="1" dirty="0" err="1">
                <a:solidFill>
                  <a:schemeClr val="tx1"/>
                </a:solidFill>
              </a:rPr>
              <a:t>thứ</a:t>
            </a:r>
            <a:r>
              <a:rPr lang="en-US" b="1" dirty="0">
                <a:solidFill>
                  <a:schemeClr val="tx1"/>
                </a:solidFill>
              </a:rPr>
              <a:t> </a:t>
            </a:r>
            <a:r>
              <a:rPr lang="en-US" b="1" dirty="0" err="1">
                <a:solidFill>
                  <a:schemeClr val="tx1"/>
                </a:solidFill>
              </a:rPr>
              <a:t>nhất</a:t>
            </a:r>
            <a:r>
              <a:rPr lang="en-US" b="1" dirty="0">
                <a:solidFill>
                  <a:schemeClr val="tx1"/>
                </a:solidFill>
              </a:rPr>
              <a:t>. XH </a:t>
            </a:r>
            <a:r>
              <a:rPr lang="en-US" b="1" dirty="0" err="1">
                <a:solidFill>
                  <a:schemeClr val="tx1"/>
                </a:solidFill>
              </a:rPr>
              <a:t>Việt</a:t>
            </a:r>
            <a:r>
              <a:rPr lang="en-US" b="1" dirty="0">
                <a:solidFill>
                  <a:schemeClr val="tx1"/>
                </a:solidFill>
              </a:rPr>
              <a:t> Nam </a:t>
            </a:r>
            <a:r>
              <a:rPr lang="en-US" b="1" dirty="0" err="1">
                <a:solidFill>
                  <a:schemeClr val="tx1"/>
                </a:solidFill>
              </a:rPr>
              <a:t>có</a:t>
            </a:r>
            <a:r>
              <a:rPr lang="en-US" b="1" dirty="0">
                <a:solidFill>
                  <a:schemeClr val="tx1"/>
                </a:solidFill>
              </a:rPr>
              <a:t> </a:t>
            </a:r>
            <a:r>
              <a:rPr lang="en-US" b="1" dirty="0" err="1">
                <a:solidFill>
                  <a:schemeClr val="tx1"/>
                </a:solidFill>
              </a:rPr>
              <a:t>sự</a:t>
            </a:r>
            <a:r>
              <a:rPr lang="en-US" b="1" dirty="0">
                <a:solidFill>
                  <a:schemeClr val="tx1"/>
                </a:solidFill>
              </a:rPr>
              <a:t> </a:t>
            </a:r>
            <a:r>
              <a:rPr lang="en-US" b="1" dirty="0" err="1">
                <a:solidFill>
                  <a:schemeClr val="tx1"/>
                </a:solidFill>
              </a:rPr>
              <a:t>phân</a:t>
            </a:r>
            <a:r>
              <a:rPr lang="en-US" b="1" dirty="0">
                <a:solidFill>
                  <a:schemeClr val="tx1"/>
                </a:solidFill>
              </a:rPr>
              <a:t> </a:t>
            </a:r>
            <a:r>
              <a:rPr lang="en-US" b="1" dirty="0" err="1">
                <a:solidFill>
                  <a:schemeClr val="tx1"/>
                </a:solidFill>
              </a:rPr>
              <a:t>hóa</a:t>
            </a:r>
            <a:r>
              <a:rPr lang="en-US" b="1" dirty="0">
                <a:solidFill>
                  <a:schemeClr val="tx1"/>
                </a:solidFill>
              </a:rPr>
              <a:t> </a:t>
            </a:r>
            <a:r>
              <a:rPr lang="en-US" b="1" dirty="0" err="1">
                <a:solidFill>
                  <a:schemeClr val="tx1"/>
                </a:solidFill>
              </a:rPr>
              <a:t>sâu</a:t>
            </a:r>
            <a:r>
              <a:rPr lang="en-US" b="1" dirty="0">
                <a:solidFill>
                  <a:schemeClr val="tx1"/>
                </a:solidFill>
              </a:rPr>
              <a:t> </a:t>
            </a:r>
            <a:r>
              <a:rPr lang="en-US" b="1" dirty="0" err="1">
                <a:solidFill>
                  <a:schemeClr val="tx1"/>
                </a:solidFill>
              </a:rPr>
              <a:t>sắc</a:t>
            </a:r>
            <a:r>
              <a:rPr lang="en-US" b="1" dirty="0">
                <a:solidFill>
                  <a:schemeClr val="tx1"/>
                </a:solidFill>
              </a:rPr>
              <a:t>. XH VN </a:t>
            </a:r>
            <a:r>
              <a:rPr lang="en-US" b="1" dirty="0" err="1">
                <a:solidFill>
                  <a:schemeClr val="tx1"/>
                </a:solidFill>
              </a:rPr>
              <a:t>có</a:t>
            </a:r>
            <a:r>
              <a:rPr lang="en-US" b="1" dirty="0">
                <a:solidFill>
                  <a:schemeClr val="tx1"/>
                </a:solidFill>
              </a:rPr>
              <a:t> 2 </a:t>
            </a:r>
            <a:r>
              <a:rPr lang="en-US" b="1" dirty="0" err="1">
                <a:solidFill>
                  <a:schemeClr val="tx1"/>
                </a:solidFill>
              </a:rPr>
              <a:t>mâu</a:t>
            </a:r>
            <a:r>
              <a:rPr lang="en-US" b="1" dirty="0">
                <a:solidFill>
                  <a:schemeClr val="tx1"/>
                </a:solidFill>
              </a:rPr>
              <a:t> </a:t>
            </a:r>
            <a:r>
              <a:rPr lang="en-US" b="1" dirty="0" err="1">
                <a:solidFill>
                  <a:schemeClr val="tx1"/>
                </a:solidFill>
              </a:rPr>
              <a:t>thuẫn</a:t>
            </a:r>
            <a:r>
              <a:rPr lang="en-US" b="1" dirty="0">
                <a:solidFill>
                  <a:schemeClr val="tx1"/>
                </a:solidFill>
              </a:rPr>
              <a:t> </a:t>
            </a:r>
            <a:r>
              <a:rPr lang="en-US" b="1" dirty="0" err="1">
                <a:solidFill>
                  <a:schemeClr val="tx1"/>
                </a:solidFill>
              </a:rPr>
              <a:t>cơ</a:t>
            </a:r>
            <a:r>
              <a:rPr lang="en-US" b="1" dirty="0">
                <a:solidFill>
                  <a:schemeClr val="tx1"/>
                </a:solidFill>
              </a:rPr>
              <a:t> </a:t>
            </a:r>
            <a:r>
              <a:rPr lang="en-US" b="1" dirty="0" err="1">
                <a:solidFill>
                  <a:schemeClr val="tx1"/>
                </a:solidFill>
              </a:rPr>
              <a:t>bản</a:t>
            </a:r>
            <a:endParaRPr lang="en-US" b="1" dirty="0">
              <a:solidFill>
                <a:schemeClr val="tx1"/>
              </a:solidFill>
            </a:endParaRPr>
          </a:p>
        </p:txBody>
      </p:sp>
      <p:sp>
        <p:nvSpPr>
          <p:cNvPr id="37" name="Rectangle 36"/>
          <p:cNvSpPr/>
          <p:nvPr/>
        </p:nvSpPr>
        <p:spPr>
          <a:xfrm>
            <a:off x="1752600" y="4800600"/>
            <a:ext cx="990600" cy="533400"/>
          </a:xfrm>
          <a:prstGeom prst="rect">
            <a:avLst/>
          </a:prstGeom>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latin typeface="Times New Roman" pitchFamily="18" charset="0"/>
                <a:cs typeface="Times New Roman" pitchFamily="18" charset="0"/>
              </a:rPr>
              <a:t>TD </a:t>
            </a:r>
            <a:r>
              <a:rPr lang="en-US" sz="1400" b="1" dirty="0" err="1">
                <a:latin typeface="Times New Roman" pitchFamily="18" charset="0"/>
                <a:cs typeface="Times New Roman" pitchFamily="18" charset="0"/>
              </a:rPr>
              <a:t>Pháp</a:t>
            </a:r>
            <a:endParaRPr lang="en-US" sz="1400" b="1" dirty="0">
              <a:latin typeface="Times New Roman" pitchFamily="18" charset="0"/>
              <a:cs typeface="Times New Roman" pitchFamily="18" charset="0"/>
            </a:endParaRPr>
          </a:p>
          <a:p>
            <a:pPr algn="ctr">
              <a:defRPr/>
            </a:pPr>
            <a:r>
              <a:rPr lang="en-US" sz="1400" b="1" dirty="0" err="1">
                <a:latin typeface="Times New Roman" pitchFamily="18" charset="0"/>
                <a:cs typeface="Times New Roman" pitchFamily="18" charset="0"/>
              </a:rPr>
              <a:t>xâm</a:t>
            </a:r>
            <a:r>
              <a:rPr lang="en-US" sz="1400" b="1" dirty="0">
                <a:latin typeface="Times New Roman" pitchFamily="18" charset="0"/>
                <a:cs typeface="Times New Roman" pitchFamily="18" charset="0"/>
              </a:rPr>
              <a:t> </a:t>
            </a:r>
            <a:r>
              <a:rPr lang="en-US" sz="1400" b="1" dirty="0" err="1">
                <a:latin typeface="Times New Roman" pitchFamily="18" charset="0"/>
                <a:cs typeface="Times New Roman" pitchFamily="18" charset="0"/>
              </a:rPr>
              <a:t>lược</a:t>
            </a:r>
            <a:endParaRPr lang="en-US" sz="1400" b="1" dirty="0">
              <a:latin typeface="Times New Roman" pitchFamily="18" charset="0"/>
              <a:cs typeface="Times New Roman" pitchFamily="18" charset="0"/>
            </a:endParaRPr>
          </a:p>
        </p:txBody>
      </p:sp>
      <p:sp>
        <p:nvSpPr>
          <p:cNvPr id="38" name="Rectangle 37"/>
          <p:cNvSpPr/>
          <p:nvPr/>
        </p:nvSpPr>
        <p:spPr>
          <a:xfrm>
            <a:off x="3429000" y="4800600"/>
            <a:ext cx="990600" cy="533400"/>
          </a:xfrm>
          <a:prstGeom prst="rect">
            <a:avLst/>
          </a:prstGeom>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err="1">
                <a:latin typeface="Times New Roman" pitchFamily="18" charset="0"/>
                <a:cs typeface="Times New Roman" pitchFamily="18" charset="0"/>
              </a:rPr>
              <a:t>Patơnốt</a:t>
            </a:r>
            <a:endParaRPr lang="en-US" sz="1400" b="1" dirty="0">
              <a:latin typeface="Times New Roman" pitchFamily="18" charset="0"/>
              <a:cs typeface="Times New Roman" pitchFamily="18" charset="0"/>
            </a:endParaRPr>
          </a:p>
        </p:txBody>
      </p:sp>
      <p:sp>
        <p:nvSpPr>
          <p:cNvPr id="22" name="Rectangle 21"/>
          <p:cNvSpPr/>
          <p:nvPr/>
        </p:nvSpPr>
        <p:spPr>
          <a:xfrm>
            <a:off x="6248400" y="4800600"/>
            <a:ext cx="990600" cy="533400"/>
          </a:xfrm>
          <a:prstGeom prst="rect">
            <a:avLst/>
          </a:prstGeom>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err="1">
                <a:latin typeface="Times New Roman" pitchFamily="18" charset="0"/>
                <a:cs typeface="Times New Roman" pitchFamily="18" charset="0"/>
              </a:rPr>
              <a:t>Khai</a:t>
            </a:r>
            <a:r>
              <a:rPr lang="en-US" sz="1400" b="1" dirty="0">
                <a:latin typeface="Times New Roman" pitchFamily="18" charset="0"/>
                <a:cs typeface="Times New Roman" pitchFamily="18" charset="0"/>
              </a:rPr>
              <a:t> </a:t>
            </a:r>
            <a:r>
              <a:rPr lang="en-US" sz="1400" b="1" dirty="0" err="1">
                <a:latin typeface="Times New Roman" pitchFamily="18" charset="0"/>
                <a:cs typeface="Times New Roman" pitchFamily="18" charset="0"/>
              </a:rPr>
              <a:t>thác</a:t>
            </a:r>
            <a:r>
              <a:rPr lang="en-US" sz="1400" b="1" dirty="0">
                <a:latin typeface="Times New Roman" pitchFamily="18" charset="0"/>
                <a:cs typeface="Times New Roman" pitchFamily="18" charset="0"/>
              </a:rPr>
              <a:t> </a:t>
            </a:r>
            <a:r>
              <a:rPr lang="en-US" sz="1400" b="1" dirty="0" err="1">
                <a:latin typeface="Times New Roman" pitchFamily="18" charset="0"/>
                <a:cs typeface="Times New Roman" pitchFamily="18" charset="0"/>
              </a:rPr>
              <a:t>thuộc</a:t>
            </a:r>
            <a:r>
              <a:rPr lang="en-US" sz="1400" b="1" dirty="0">
                <a:latin typeface="Times New Roman" pitchFamily="18" charset="0"/>
                <a:cs typeface="Times New Roman" pitchFamily="18" charset="0"/>
              </a:rPr>
              <a:t> </a:t>
            </a:r>
            <a:r>
              <a:rPr lang="en-US" sz="1400" b="1" dirty="0" err="1">
                <a:latin typeface="Times New Roman" pitchFamily="18" charset="0"/>
                <a:cs typeface="Times New Roman" pitchFamily="18" charset="0"/>
              </a:rPr>
              <a:t>địa</a:t>
            </a:r>
            <a:r>
              <a:rPr lang="en-US" sz="1400" b="1" dirty="0">
                <a:latin typeface="Times New Roman" pitchFamily="18" charset="0"/>
                <a:cs typeface="Times New Roman" pitchFamily="18" charset="0"/>
              </a:rPr>
              <a:t> </a:t>
            </a:r>
          </a:p>
        </p:txBody>
      </p:sp>
      <p:sp>
        <p:nvSpPr>
          <p:cNvPr id="29" name="Right Brace 28"/>
          <p:cNvSpPr/>
          <p:nvPr/>
        </p:nvSpPr>
        <p:spPr>
          <a:xfrm rot="5400000">
            <a:off x="6477000" y="3657600"/>
            <a:ext cx="381000" cy="1905000"/>
          </a:xfrm>
          <a:prstGeom prst="rightBrace">
            <a:avLst>
              <a:gd name="adj1" fmla="val 8333"/>
              <a:gd name="adj2" fmla="val 46128"/>
            </a:avLst>
          </a:prstGeom>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36747951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000"/>
                                        <p:tgtEl>
                                          <p:spTgt spid="4"/>
                                        </p:tgtEl>
                                      </p:cBhvr>
                                    </p:animEffect>
                                  </p:childTnLst>
                                </p:cTn>
                              </p:par>
                            </p:childTnLst>
                          </p:cTn>
                        </p:par>
                        <p:par>
                          <p:cTn id="14" fill="hold" nodeType="afterGroup">
                            <p:stCondLst>
                              <p:cond delay="2000"/>
                            </p:stCondLst>
                            <p:childTnLst>
                              <p:par>
                                <p:cTn id="15" presetID="16" presetClass="entr" presetSubtype="42"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outHorizontal)">
                                      <p:cBhvr>
                                        <p:cTn id="17" dur="500"/>
                                        <p:tgtEl>
                                          <p:spTgt spid="12"/>
                                        </p:tgtEl>
                                      </p:cBhvr>
                                    </p:animEffect>
                                  </p:childTnLst>
                                </p:cTn>
                              </p:par>
                            </p:childTnLst>
                          </p:cTn>
                        </p:par>
                        <p:par>
                          <p:cTn id="18" fill="hold" nodeType="afterGroup">
                            <p:stCondLst>
                              <p:cond delay="2500"/>
                            </p:stCondLst>
                            <p:childTnLst>
                              <p:par>
                                <p:cTn id="19" presetID="22" presetClass="entr" presetSubtype="8"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par>
                          <p:cTn id="22" fill="hold" nodeType="afterGroup">
                            <p:stCondLst>
                              <p:cond delay="3000"/>
                            </p:stCondLst>
                            <p:childTnLst>
                              <p:par>
                                <p:cTn id="23" presetID="6" presetClass="entr" presetSubtype="16"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circle(in)">
                                      <p:cBhvr>
                                        <p:cTn id="25" dur="2000"/>
                                        <p:tgtEl>
                                          <p:spTgt spid="2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42"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barn(outHorizontal)">
                                      <p:cBhvr>
                                        <p:cTn id="30" dur="500"/>
                                        <p:tgtEl>
                                          <p:spTgt spid="23"/>
                                        </p:tgtEl>
                                      </p:cBhvr>
                                    </p:animEffect>
                                  </p:childTnLst>
                                </p:cTn>
                              </p:par>
                            </p:childTnLst>
                          </p:cTn>
                        </p:par>
                        <p:par>
                          <p:cTn id="31" fill="hold" nodeType="afterGroup">
                            <p:stCondLst>
                              <p:cond delay="500"/>
                            </p:stCondLst>
                            <p:childTnLst>
                              <p:par>
                                <p:cTn id="32" presetID="21" presetClass="entr" presetSubtype="1" fill="hold"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heel(1)">
                                      <p:cBhvr>
                                        <p:cTn id="34" dur="2000"/>
                                        <p:tgtEl>
                                          <p:spTgt spid="37"/>
                                        </p:tgtEl>
                                      </p:cBhvr>
                                    </p:animEffect>
                                  </p:childTnLst>
                                </p:cTn>
                              </p:par>
                            </p:childTnLst>
                          </p:cTn>
                        </p:par>
                        <p:par>
                          <p:cTn id="35" fill="hold" nodeType="afterGroup">
                            <p:stCondLst>
                              <p:cond delay="2500"/>
                            </p:stCondLst>
                            <p:childTnLst>
                              <p:par>
                                <p:cTn id="36" presetID="6" presetClass="entr" presetSubtype="16"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circle(in)">
                                      <p:cBhvr>
                                        <p:cTn id="38" dur="2000"/>
                                        <p:tgtEl>
                                          <p:spTgt spid="31"/>
                                        </p:tgtEl>
                                      </p:cBhvr>
                                    </p:animEffect>
                                  </p:childTnLst>
                                </p:cTn>
                              </p:par>
                            </p:childTnLst>
                          </p:cTn>
                        </p:par>
                        <p:par>
                          <p:cTn id="39" fill="hold" nodeType="afterGroup">
                            <p:stCondLst>
                              <p:cond delay="4500"/>
                            </p:stCondLst>
                            <p:childTnLst>
                              <p:par>
                                <p:cTn id="40" presetID="16" presetClass="entr" presetSubtype="42"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arn(outHorizontal)">
                                      <p:cBhvr>
                                        <p:cTn id="42" dur="500"/>
                                        <p:tgtEl>
                                          <p:spTgt spid="15"/>
                                        </p:tgtEl>
                                      </p:cBhvr>
                                    </p:animEffect>
                                  </p:childTnLst>
                                </p:cTn>
                              </p:par>
                            </p:childTnLst>
                          </p:cTn>
                        </p:par>
                        <p:par>
                          <p:cTn id="43" fill="hold" nodeType="afterGroup">
                            <p:stCondLst>
                              <p:cond delay="5000"/>
                            </p:stCondLst>
                            <p:childTnLst>
                              <p:par>
                                <p:cTn id="44" presetID="22" presetClass="entr" presetSubtype="8"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par>
                          <p:cTn id="47" fill="hold" nodeType="afterGroup">
                            <p:stCondLst>
                              <p:cond delay="5500"/>
                            </p:stCondLst>
                            <p:childTnLst>
                              <p:par>
                                <p:cTn id="48" presetID="21" presetClass="entr" presetSubtype="1"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heel(1)">
                                      <p:cBhvr>
                                        <p:cTn id="50" dur="2000"/>
                                        <p:tgtEl>
                                          <p:spTgt spid="3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6" presetClass="entr" presetSubtype="42"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barn(outHorizontal)">
                                      <p:cBhvr>
                                        <p:cTn id="55" dur="500"/>
                                        <p:tgtEl>
                                          <p:spTgt spid="25"/>
                                        </p:tgtEl>
                                      </p:cBhvr>
                                    </p:animEffect>
                                  </p:childTnLst>
                                </p:cTn>
                              </p:par>
                            </p:childTnLst>
                          </p:cTn>
                        </p:par>
                        <p:par>
                          <p:cTn id="56" fill="hold" nodeType="afterGroup">
                            <p:stCondLst>
                              <p:cond delay="500"/>
                            </p:stCondLst>
                            <p:childTnLst>
                              <p:par>
                                <p:cTn id="57" presetID="6" presetClass="entr" presetSubtype="16" fill="hold"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circle(in)">
                                      <p:cBhvr>
                                        <p:cTn id="59" dur="2000"/>
                                        <p:tgtEl>
                                          <p:spTgt spid="3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left)">
                                      <p:cBhvr>
                                        <p:cTn id="64" dur="500"/>
                                        <p:tgtEl>
                                          <p:spTgt spid="17"/>
                                        </p:tgtEl>
                                      </p:cBhvr>
                                    </p:animEffect>
                                  </p:childTnLst>
                                </p:cTn>
                              </p:par>
                            </p:childTnLst>
                          </p:cTn>
                        </p:par>
                        <p:par>
                          <p:cTn id="65" fill="hold" nodeType="afterGroup">
                            <p:stCondLst>
                              <p:cond delay="500"/>
                            </p:stCondLst>
                            <p:childTnLst>
                              <p:par>
                                <p:cTn id="66" presetID="16" presetClass="entr" presetSubtype="42" fill="hold" nodeType="after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barn(outHorizontal)">
                                      <p:cBhvr>
                                        <p:cTn id="68" dur="500"/>
                                        <p:tgtEl>
                                          <p:spTgt spid="14"/>
                                        </p:tgtEl>
                                      </p:cBhvr>
                                    </p:animEffect>
                                  </p:childTnLst>
                                </p:cTn>
                              </p:par>
                            </p:childTnLst>
                          </p:cTn>
                        </p:par>
                        <p:par>
                          <p:cTn id="69" fill="hold" nodeType="afterGroup">
                            <p:stCondLst>
                              <p:cond delay="1000"/>
                            </p:stCondLst>
                            <p:childTnLst>
                              <p:par>
                                <p:cTn id="70" presetID="16" presetClass="entr" presetSubtype="42" fill="hold" nodeType="after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barn(outHorizontal)">
                                      <p:cBhvr>
                                        <p:cTn id="72" dur="500"/>
                                        <p:tgtEl>
                                          <p:spTgt spid="26"/>
                                        </p:tgtEl>
                                      </p:cBhvr>
                                    </p:animEffect>
                                  </p:childTnLst>
                                </p:cTn>
                              </p:par>
                            </p:childTnLst>
                          </p:cTn>
                        </p:par>
                        <p:par>
                          <p:cTn id="73" fill="hold" nodeType="afterGroup">
                            <p:stCondLst>
                              <p:cond delay="1500"/>
                            </p:stCondLst>
                            <p:childTnLst>
                              <p:par>
                                <p:cTn id="74" presetID="22" presetClass="entr" presetSubtype="8" fill="hold" nodeType="after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wipe(left)">
                                      <p:cBhvr>
                                        <p:cTn id="76" dur="500"/>
                                        <p:tgtEl>
                                          <p:spTgt spid="18"/>
                                        </p:tgtEl>
                                      </p:cBhvr>
                                    </p:animEffect>
                                  </p:childTnLst>
                                </p:cTn>
                              </p:par>
                            </p:childTnLst>
                          </p:cTn>
                        </p:par>
                        <p:par>
                          <p:cTn id="77" fill="hold" nodeType="afterGroup">
                            <p:stCondLst>
                              <p:cond delay="2000"/>
                            </p:stCondLst>
                            <p:childTnLst>
                              <p:par>
                                <p:cTn id="78" presetID="16" presetClass="entr" presetSubtype="42" fill="hold" nodeType="after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barn(outHorizontal)">
                                      <p:cBhvr>
                                        <p:cTn id="80" dur="500"/>
                                        <p:tgtEl>
                                          <p:spTgt spid="20"/>
                                        </p:tgtEl>
                                      </p:cBhvr>
                                    </p:animEffect>
                                  </p:childTnLst>
                                </p:cTn>
                              </p:par>
                            </p:childTnLst>
                          </p:cTn>
                        </p:par>
                        <p:par>
                          <p:cTn id="81" fill="hold" nodeType="afterGroup">
                            <p:stCondLst>
                              <p:cond delay="2500"/>
                            </p:stCondLst>
                            <p:childTnLst>
                              <p:par>
                                <p:cTn id="82" presetID="16" presetClass="entr" presetSubtype="37" fill="hold" nodeType="after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barn(outVertical)">
                                      <p:cBhvr>
                                        <p:cTn id="84" dur="500"/>
                                        <p:tgtEl>
                                          <p:spTgt spid="29"/>
                                        </p:tgtEl>
                                      </p:cBhvr>
                                    </p:animEffect>
                                  </p:childTnLst>
                                </p:cTn>
                              </p:par>
                            </p:childTnLst>
                          </p:cTn>
                        </p:par>
                        <p:par>
                          <p:cTn id="85" fill="hold" nodeType="afterGroup">
                            <p:stCondLst>
                              <p:cond delay="3000"/>
                            </p:stCondLst>
                            <p:childTnLst>
                              <p:par>
                                <p:cTn id="86" presetID="21" presetClass="entr" presetSubtype="1" fill="hold" nodeType="after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wheel(1)">
                                      <p:cBhvr>
                                        <p:cTn id="88" dur="2000"/>
                                        <p:tgtEl>
                                          <p:spTgt spid="22"/>
                                        </p:tgtEl>
                                      </p:cBhvr>
                                    </p:animEffect>
                                  </p:childTnLst>
                                </p:cTn>
                              </p:par>
                            </p:childTnLst>
                          </p:cTn>
                        </p:par>
                        <p:par>
                          <p:cTn id="89" fill="hold" nodeType="afterGroup">
                            <p:stCondLst>
                              <p:cond delay="5000"/>
                            </p:stCondLst>
                            <p:childTnLst>
                              <p:par>
                                <p:cTn id="90" presetID="6" presetClass="entr" presetSubtype="16" fill="hold" nodeType="after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circle(in)">
                                      <p:cBhvr>
                                        <p:cTn id="92" dur="2000"/>
                                        <p:tgtEl>
                                          <p:spTgt spid="36"/>
                                        </p:tgtEl>
                                      </p:cBhvr>
                                    </p:animEffect>
                                  </p:childTnLst>
                                </p:cTn>
                              </p:par>
                            </p:childTnLst>
                          </p:cTn>
                        </p:par>
                        <p:par>
                          <p:cTn id="93" fill="hold" nodeType="afterGroup">
                            <p:stCondLst>
                              <p:cond delay="7000"/>
                            </p:stCondLst>
                            <p:childTnLst>
                              <p:par>
                                <p:cTn id="94" presetID="16" presetClass="entr" presetSubtype="42" fill="hold" nodeType="after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barn(outHorizontal)">
                                      <p:cBhvr>
                                        <p:cTn id="9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9" descr="bandaosontra_tt1"/>
          <p:cNvPicPr>
            <a:picLocks noChangeAspect="1" noChangeArrowheads="1"/>
          </p:cNvPicPr>
          <p:nvPr/>
        </p:nvPicPr>
        <p:blipFill>
          <a:blip r:embed="rId3" cstate="print"/>
          <a:srcRect/>
          <a:stretch>
            <a:fillRect/>
          </a:stretch>
        </p:blipFill>
        <p:spPr bwMode="auto">
          <a:xfrm>
            <a:off x="685801" y="569723"/>
            <a:ext cx="7772399" cy="46880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7459" name="Rectangle 3"/>
          <p:cNvSpPr>
            <a:spLocks noChangeArrowheads="1"/>
          </p:cNvSpPr>
          <p:nvPr/>
        </p:nvSpPr>
        <p:spPr bwMode="auto">
          <a:xfrm>
            <a:off x="1558925" y="5565775"/>
            <a:ext cx="5832475" cy="682625"/>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lgn="ctr" eaLnBrk="0" hangingPunct="0">
              <a:defRPr/>
            </a:pPr>
            <a:r>
              <a:rPr lang="en-US" sz="2400" b="1" dirty="0" err="1">
                <a:latin typeface="Times New Roman" pitchFamily="18" charset="0"/>
                <a:cs typeface="Times New Roman" pitchFamily="18" charset="0"/>
              </a:rPr>
              <a:t>Pháp</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tấn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công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vào</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Đà</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Nẵng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năm</a:t>
            </a:r>
            <a:r>
              <a:rPr lang="en-US" sz="2400" b="1" dirty="0">
                <a:latin typeface="Times New Roman" pitchFamily="18" charset="0"/>
                <a:cs typeface="Times New Roman" pitchFamily="18" charset="0"/>
              </a:rPr>
              <a:t> 1858</a:t>
            </a:r>
          </a:p>
        </p:txBody>
      </p:sp>
    </p:spTree>
    <p:extLst>
      <p:ext uri="{BB962C8B-B14F-4D97-AF65-F5344CB8AC3E}">
        <p14:creationId xmlns:p14="http://schemas.microsoft.com/office/powerpoint/2010/main" val="291837855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147459"/>
                                        </p:tgtEl>
                                        <p:attrNameLst>
                                          <p:attrName>style.visibility</p:attrName>
                                        </p:attrNameLst>
                                      </p:cBhvr>
                                      <p:to>
                                        <p:strVal val="visible"/>
                                      </p:to>
                                    </p:set>
                                    <p:animEffect transition="in" filter="plus(in)">
                                      <p:cBhvr>
                                        <p:cTn id="7" dur="2000"/>
                                        <p:tgtEl>
                                          <p:spTgt spid="147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ontent Placeholder 2"/>
          <p:cNvSpPr txBox="1">
            <a:spLocks/>
          </p:cNvSpPr>
          <p:nvPr/>
        </p:nvSpPr>
        <p:spPr bwMode="auto">
          <a:xfrm>
            <a:off x="1447800" y="1066800"/>
            <a:ext cx="7467600" cy="4495800"/>
          </a:xfrm>
          <a:prstGeom prst="rect">
            <a:avLst/>
          </a:prstGeom>
          <a:noFill/>
          <a:ln w="9525">
            <a:noFill/>
            <a:miter lim="800000"/>
            <a:headEnd/>
            <a:tailEnd/>
          </a:ln>
          <a:effectLst/>
        </p:spPr>
        <p:txBody>
          <a:bodyPr/>
          <a:lstStyle/>
          <a:p>
            <a:pPr marL="342900" indent="-342900">
              <a:spcBef>
                <a:spcPct val="20000"/>
              </a:spcBef>
              <a:buClr>
                <a:schemeClr val="hlink"/>
              </a:buClr>
              <a:buFont typeface="Wingdings" pitchFamily="2" charset="2"/>
              <a:buNone/>
              <a:defRPr/>
            </a:pPr>
            <a:endParaRPr lang="en-US" sz="2000" b="1">
              <a:effectLst>
                <a:outerShdw blurRad="38100" dist="38100" dir="2700000" algn="tl">
                  <a:srgbClr val="C0C0C0"/>
                </a:outerShdw>
              </a:effectLst>
              <a:latin typeface=".VnVogue" pitchFamily="34" charset="0"/>
              <a:cs typeface="Arial" charset="0"/>
            </a:endParaRPr>
          </a:p>
        </p:txBody>
      </p:sp>
      <p:pic>
        <p:nvPicPr>
          <p:cNvPr id="10" name="Picture 5" descr="hiepuoc_Patonot"/>
          <p:cNvPicPr>
            <a:picLocks noChangeAspect="1" noChangeArrowheads="1"/>
          </p:cNvPicPr>
          <p:nvPr/>
        </p:nvPicPr>
        <p:blipFill>
          <a:blip r:embed="rId3"/>
          <a:srcRect/>
          <a:stretch>
            <a:fillRect/>
          </a:stretch>
        </p:blipFill>
        <p:spPr bwMode="auto">
          <a:xfrm>
            <a:off x="684213" y="2636838"/>
            <a:ext cx="1752600" cy="2616200"/>
          </a:xfrm>
          <a:prstGeom prst="rect">
            <a:avLst/>
          </a:prstGeom>
          <a:ln>
            <a:noFill/>
          </a:ln>
          <a:effectLst>
            <a:outerShdw blurRad="292100" dist="139700" dir="2700000" algn="tl" rotWithShape="0">
              <a:srgbClr val="333333">
                <a:alpha val="65000"/>
              </a:srgbClr>
            </a:outerShdw>
          </a:effectLst>
        </p:spPr>
      </p:pic>
      <p:grpSp>
        <p:nvGrpSpPr>
          <p:cNvPr id="2" name="Group 20"/>
          <p:cNvGrpSpPr>
            <a:grpSpLocks/>
          </p:cNvGrpSpPr>
          <p:nvPr/>
        </p:nvGrpSpPr>
        <p:grpSpPr bwMode="auto">
          <a:xfrm>
            <a:off x="3200400" y="1484313"/>
            <a:ext cx="3124200" cy="2441575"/>
            <a:chOff x="3124200" y="2895600"/>
            <a:chExt cx="3581400" cy="2745967"/>
          </a:xfrm>
        </p:grpSpPr>
        <p:pic>
          <p:nvPicPr>
            <p:cNvPr id="32779" name="Picture 4"/>
            <p:cNvPicPr>
              <a:picLocks noChangeAspect="1" noChangeArrowheads="1"/>
            </p:cNvPicPr>
            <p:nvPr/>
          </p:nvPicPr>
          <p:blipFill>
            <a:blip r:embed="rId4">
              <a:extLst>
                <a:ext uri="{28A0092B-C50C-407E-A947-70E740481C1C}">
                  <a14:useLocalDpi xmlns:a14="http://schemas.microsoft.com/office/drawing/2010/main" val="0"/>
                </a:ext>
              </a:extLst>
            </a:blip>
            <a:srcRect l="21094" t="17708" r="32031" b="34375"/>
            <a:stretch>
              <a:fillRect/>
            </a:stretch>
          </p:blipFill>
          <p:spPr bwMode="auto">
            <a:xfrm>
              <a:off x="3124200" y="2895600"/>
              <a:ext cx="3581400" cy="2745967"/>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pic>
        <p:sp>
          <p:nvSpPr>
            <p:cNvPr id="17" name="Oval 16"/>
            <p:cNvSpPr/>
            <p:nvPr/>
          </p:nvSpPr>
          <p:spPr>
            <a:xfrm>
              <a:off x="4456306" y="4557820"/>
              <a:ext cx="456775" cy="533839"/>
            </a:xfrm>
            <a:prstGeom prst="ellipse">
              <a:avLst/>
            </a:prstGeom>
            <a:noFill/>
            <a:ln w="38100">
              <a:solidFill>
                <a:srgbClr val="C0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a:p>
          </p:txBody>
        </p:sp>
      </p:grpSp>
      <p:grpSp>
        <p:nvGrpSpPr>
          <p:cNvPr id="3" name="Group 19"/>
          <p:cNvGrpSpPr>
            <a:grpSpLocks/>
          </p:cNvGrpSpPr>
          <p:nvPr/>
        </p:nvGrpSpPr>
        <p:grpSpPr bwMode="auto">
          <a:xfrm>
            <a:off x="6553200" y="549275"/>
            <a:ext cx="2190750" cy="2362200"/>
            <a:chOff x="6705600" y="1143000"/>
            <a:chExt cx="2190307" cy="2362200"/>
          </a:xfrm>
        </p:grpSpPr>
        <p:pic>
          <p:nvPicPr>
            <p:cNvPr id="32777" name="Picture 8" descr="Indochina 1900.bmp"/>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34200" y="1295400"/>
              <a:ext cx="1961707" cy="205740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19" name="Rounded Rectangular Callout 18"/>
            <p:cNvSpPr/>
            <p:nvPr/>
          </p:nvSpPr>
          <p:spPr>
            <a:xfrm>
              <a:off x="6705600" y="1143000"/>
              <a:ext cx="2133169" cy="2362200"/>
            </a:xfrm>
            <a:prstGeom prst="wedgeRoundRectCallout">
              <a:avLst>
                <a:gd name="adj1" fmla="val -131001"/>
                <a:gd name="adj2" fmla="val 5495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2" name="Freeform 8"/>
          <p:cNvSpPr>
            <a:spLocks/>
          </p:cNvSpPr>
          <p:nvPr/>
        </p:nvSpPr>
        <p:spPr bwMode="gray">
          <a:xfrm rot="-10135782">
            <a:off x="2195513" y="1916113"/>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5571B7"/>
              </a:gs>
              <a:gs pos="80000">
                <a:srgbClr val="7196EF"/>
              </a:gs>
              <a:gs pos="100000">
                <a:srgbClr val="6F95F3"/>
              </a:gs>
            </a:gsLst>
            <a:lin ang="16200000"/>
          </a:gradFill>
          <a:ln w="9525" algn="ctr">
            <a:solidFill>
              <a:srgbClr val="7E9CE5"/>
            </a:solidFill>
            <a:miter lim="800000"/>
            <a:headEnd/>
            <a:tailEnd/>
          </a:ln>
          <a:effectLst>
            <a:outerShdw dist="23000" dir="5400000" rotWithShape="0">
              <a:srgbClr val="000000">
                <a:alpha val="34999"/>
              </a:srgbClr>
            </a:outerShdw>
          </a:effectLst>
        </p:spPr>
        <p:txBody>
          <a:bodyPr rot="10800000"/>
          <a:lstStyle/>
          <a:p>
            <a:pPr>
              <a:defRPr/>
            </a:pPr>
            <a:endParaRPr lang="en-US">
              <a:solidFill>
                <a:schemeClr val="lt1"/>
              </a:solidFill>
              <a:latin typeface="+mn-lt"/>
              <a:cs typeface="+mn-cs"/>
            </a:endParaRPr>
          </a:p>
        </p:txBody>
      </p:sp>
      <p:sp>
        <p:nvSpPr>
          <p:cNvPr id="149515" name="Text Box 11"/>
          <p:cNvSpPr txBox="1">
            <a:spLocks noChangeArrowheads="1"/>
          </p:cNvSpPr>
          <p:nvPr/>
        </p:nvSpPr>
        <p:spPr bwMode="auto">
          <a:xfrm>
            <a:off x="3305175" y="4202113"/>
            <a:ext cx="53641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sz="2400" b="1">
                <a:solidFill>
                  <a:schemeClr val="hlink"/>
                </a:solidFill>
                <a:latin typeface="Times New Roman" pitchFamily="18" charset="0"/>
                <a:cs typeface="Times New Roman" pitchFamily="18" charset="0"/>
              </a:rPr>
              <a:t>Việt Nam trở thành thuộc địa của Pháp</a:t>
            </a:r>
          </a:p>
        </p:txBody>
      </p:sp>
      <p:sp>
        <p:nvSpPr>
          <p:cNvPr id="149516" name="Text Box 12"/>
          <p:cNvSpPr txBox="1">
            <a:spLocks noChangeArrowheads="1"/>
          </p:cNvSpPr>
          <p:nvPr/>
        </p:nvSpPr>
        <p:spPr bwMode="auto">
          <a:xfrm>
            <a:off x="192088" y="5584825"/>
            <a:ext cx="35464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sz="2400" b="1">
                <a:solidFill>
                  <a:schemeClr val="hlink"/>
                </a:solidFill>
                <a:latin typeface="Times New Roman" pitchFamily="18" charset="0"/>
                <a:cs typeface="Times New Roman" pitchFamily="18" charset="0"/>
              </a:rPr>
              <a:t>Nhà Nguyễn ký với Pháp </a:t>
            </a:r>
          </a:p>
          <a:p>
            <a:pPr algn="ctr"/>
            <a:r>
              <a:rPr lang="en-US" sz="2400" b="1">
                <a:solidFill>
                  <a:schemeClr val="hlink"/>
                </a:solidFill>
                <a:latin typeface="Times New Roman" pitchFamily="18" charset="0"/>
                <a:cs typeface="Times New Roman" pitchFamily="18" charset="0"/>
              </a:rPr>
              <a:t>hiệp ước Patơnốt</a:t>
            </a:r>
          </a:p>
        </p:txBody>
      </p:sp>
    </p:spTree>
    <p:extLst>
      <p:ext uri="{BB962C8B-B14F-4D97-AF65-F5344CB8AC3E}">
        <p14:creationId xmlns:p14="http://schemas.microsoft.com/office/powerpoint/2010/main" val="128934366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plus(in)">
                                      <p:cBhvr>
                                        <p:cTn id="7" dur="1000"/>
                                        <p:tgtEl>
                                          <p:spTgt spid="10"/>
                                        </p:tgtEl>
                                      </p:cBhvr>
                                    </p:animEffect>
                                  </p:childTnLst>
                                </p:cTn>
                              </p:par>
                            </p:childTnLst>
                          </p:cTn>
                        </p:par>
                        <p:par>
                          <p:cTn id="8" fill="hold" nodeType="afterGroup">
                            <p:stCondLst>
                              <p:cond delay="1000"/>
                            </p:stCondLst>
                            <p:childTnLst>
                              <p:par>
                                <p:cTn id="9" presetID="13" presetClass="entr" presetSubtype="16" fill="hold" grpId="0" nodeType="afterEffect">
                                  <p:stCondLst>
                                    <p:cond delay="0"/>
                                  </p:stCondLst>
                                  <p:childTnLst>
                                    <p:set>
                                      <p:cBhvr>
                                        <p:cTn id="10" dur="1" fill="hold">
                                          <p:stCondLst>
                                            <p:cond delay="0"/>
                                          </p:stCondLst>
                                        </p:cTn>
                                        <p:tgtEl>
                                          <p:spTgt spid="149516"/>
                                        </p:tgtEl>
                                        <p:attrNameLst>
                                          <p:attrName>style.visibility</p:attrName>
                                        </p:attrNameLst>
                                      </p:cBhvr>
                                      <p:to>
                                        <p:strVal val="visible"/>
                                      </p:to>
                                    </p:set>
                                    <p:animEffect transition="in" filter="plus(in)">
                                      <p:cBhvr>
                                        <p:cTn id="11" dur="1000"/>
                                        <p:tgtEl>
                                          <p:spTgt spid="149516"/>
                                        </p:tgtEl>
                                      </p:cBhvr>
                                    </p:animEffect>
                                  </p:childTnLst>
                                </p:cTn>
                              </p:par>
                            </p:childTnLst>
                          </p:cTn>
                        </p:par>
                        <p:par>
                          <p:cTn id="12" fill="hold" nodeType="afterGroup">
                            <p:stCondLst>
                              <p:cond delay="2000"/>
                            </p:stCondLst>
                            <p:childTnLst>
                              <p:par>
                                <p:cTn id="13" presetID="8" presetClass="entr" presetSubtype="16"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amond(in)">
                                      <p:cBhvr>
                                        <p:cTn id="15" dur="1000"/>
                                        <p:tgtEl>
                                          <p:spTgt spid="22"/>
                                        </p:tgtEl>
                                      </p:cBhvr>
                                    </p:animEffect>
                                  </p:childTnLst>
                                </p:cTn>
                              </p:par>
                            </p:childTnLst>
                          </p:cTn>
                        </p:par>
                        <p:par>
                          <p:cTn id="16" fill="hold" nodeType="afterGroup">
                            <p:stCondLst>
                              <p:cond delay="3000"/>
                            </p:stCondLst>
                            <p:childTnLst>
                              <p:par>
                                <p:cTn id="17" presetID="8"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amond(in)">
                                      <p:cBhvr>
                                        <p:cTn id="19" dur="1000"/>
                                        <p:tgtEl>
                                          <p:spTgt spid="2"/>
                                        </p:tgtEl>
                                      </p:cBhvr>
                                    </p:animEffect>
                                  </p:childTnLst>
                                </p:cTn>
                              </p:par>
                            </p:childTnLst>
                          </p:cTn>
                        </p:par>
                        <p:par>
                          <p:cTn id="20" fill="hold" nodeType="afterGroup">
                            <p:stCondLst>
                              <p:cond delay="4000"/>
                            </p:stCondLst>
                            <p:childTnLst>
                              <p:par>
                                <p:cTn id="21" presetID="8" presetClass="entr" presetSubtype="16"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amond(in)">
                                      <p:cBhvr>
                                        <p:cTn id="23" dur="1000"/>
                                        <p:tgtEl>
                                          <p:spTgt spid="3"/>
                                        </p:tgtEl>
                                      </p:cBhvr>
                                    </p:animEffect>
                                  </p:childTnLst>
                                </p:cTn>
                              </p:par>
                            </p:childTnLst>
                          </p:cTn>
                        </p:par>
                        <p:par>
                          <p:cTn id="24" fill="hold" nodeType="afterGroup">
                            <p:stCondLst>
                              <p:cond delay="5000"/>
                            </p:stCondLst>
                            <p:childTnLst>
                              <p:par>
                                <p:cTn id="25" presetID="8" presetClass="entr" presetSubtype="16" fill="hold" grpId="0" nodeType="afterEffect">
                                  <p:stCondLst>
                                    <p:cond delay="0"/>
                                  </p:stCondLst>
                                  <p:childTnLst>
                                    <p:set>
                                      <p:cBhvr>
                                        <p:cTn id="26" dur="1" fill="hold">
                                          <p:stCondLst>
                                            <p:cond delay="0"/>
                                          </p:stCondLst>
                                        </p:cTn>
                                        <p:tgtEl>
                                          <p:spTgt spid="149515"/>
                                        </p:tgtEl>
                                        <p:attrNameLst>
                                          <p:attrName>style.visibility</p:attrName>
                                        </p:attrNameLst>
                                      </p:cBhvr>
                                      <p:to>
                                        <p:strVal val="visible"/>
                                      </p:to>
                                    </p:set>
                                    <p:animEffect transition="in" filter="diamond(in)">
                                      <p:cBhvr>
                                        <p:cTn id="27" dur="1000"/>
                                        <p:tgtEl>
                                          <p:spTgt spid="149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15" grpId="0"/>
      <p:bldP spid="1495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4203</Words>
  <Application>Microsoft Office PowerPoint</Application>
  <PresentationFormat>On-screen Show (4:3)</PresentationFormat>
  <Paragraphs>504</Paragraphs>
  <Slides>66</Slides>
  <Notes>22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66</vt:i4>
      </vt:variant>
    </vt:vector>
  </HeadingPairs>
  <TitlesOfParts>
    <vt:vector size="80" baseType="lpstr">
      <vt:lpstr>.VnArial Narrow</vt:lpstr>
      <vt:lpstr>.VnAvant</vt:lpstr>
      <vt:lpstr>.VnBahamasBH</vt:lpstr>
      <vt:lpstr>.VnTime</vt:lpstr>
      <vt:lpstr>.VnVogue</vt:lpstr>
      <vt:lpstr>.VnVogueH</vt:lpstr>
      <vt:lpstr>Angsana New</vt:lpstr>
      <vt:lpstr>Arial</vt:lpstr>
      <vt:lpstr>Arial Unicode MS</vt:lpstr>
      <vt:lpstr>Calibri</vt:lpstr>
      <vt:lpstr>Tahoma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Những mốc lịch sử đáng nhớ</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Miss Huong</cp:lastModifiedBy>
  <cp:revision>4</cp:revision>
  <dcterms:created xsi:type="dcterms:W3CDTF">2019-09-28T09:08:03Z</dcterms:created>
  <dcterms:modified xsi:type="dcterms:W3CDTF">2020-03-08T16:53:44Z</dcterms:modified>
</cp:coreProperties>
</file>